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72"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6"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US" sz="1800"/>
              <a:t>Entered text</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US" sz="1200"/>
              <a:t>Titulo:Quiénes son los actores que incluye el documento, cómo obtuvieron esos contratos?</a:t>
            </a:r>
            <a:endParaRPr sz="1200"/>
          </a:p>
          <a:p>
            <a:pPr indent="0" lvl="0" marL="0" rtl="0" algn="l">
              <a:spcBef>
                <a:spcPts val="0"/>
              </a:spcBef>
              <a:spcAft>
                <a:spcPts val="0"/>
              </a:spcAft>
              <a:buNone/>
            </a:pPr>
            <a:r>
              <a:rPr lang="en-US" sz="1200"/>
              <a:t>En este caso, los actores principales involucrados en el polémico proceso de arrendamiento de tierras en las Islas del Rosario son Alaín Suaza y Leonor Serrano de Camargo, quienes obtuvieron contratos de arrendamiento de predios en este archipiélago, aparentemente sin cumplir con los requisitos legales y ambientales establecidos.</a:t>
            </a:r>
            <a:endParaRPr sz="1200"/>
          </a:p>
          <a:p>
            <a:pPr indent="0" lvl="0" marL="0" rtl="0" algn="l">
              <a:spcBef>
                <a:spcPts val="0"/>
              </a:spcBef>
              <a:spcAft>
                <a:spcPts val="0"/>
              </a:spcAft>
              <a:buNone/>
            </a:pPr>
            <a:r>
              <a:rPr lang="en-US" sz="1200"/>
              <a:t>La Agencia Nacional de Tierras (ANT) fue la entidad encargada de otorgar estos contratos, pero se han denunciado irregularidades en el proceso de adjudicación. Entre los contratados se encuentran personas de alto perfil como Suaza, conocido como el “zar del contrabando”, y la exgobernadora de Cundinamarca, Leonor Serrano de Camargo. El caso refleja la falta de supervisión adecuada y la manipulación de procesos burocráticos en la asignación de estos terrenos. [1]</a:t>
            </a:r>
            <a:endParaRPr sz="1200"/>
          </a:p>
          <a:p>
            <a:pPr indent="0" lvl="0" marL="0" rtl="0" algn="l">
              <a:spcBef>
                <a:spcPts val="0"/>
              </a:spcBef>
              <a:spcAft>
                <a:spcPts val="0"/>
              </a:spcAft>
              <a:buNone/>
            </a:pPr>
            <a:r>
              <a:rPr lang="en-US" sz="1200"/>
              <a:t>Titulo:“Zar de contrabando” Alaín Suaza</a:t>
            </a:r>
            <a:endParaRPr sz="1200"/>
          </a:p>
          <a:p>
            <a:pPr indent="0" lvl="0" marL="0" rtl="0" algn="l">
              <a:spcBef>
                <a:spcPts val="0"/>
              </a:spcBef>
              <a:spcAft>
                <a:spcPts val="0"/>
              </a:spcAft>
              <a:buNone/>
            </a:pPr>
            <a:r>
              <a:rPr lang="en-US" sz="1200"/>
              <a:t>Alaín Suaza, un personaje conocido por su involucramiento en el contrabando, obtuvo contratos de arrendamiento de tierras en las Islas del Rosario en condiciones que no parecen haber sido ajustadas a los requisitos legales y ambientales. Aunque la Agencia Nacional de Tierras (ANT) rectificó en un comunicado de prensa que Suaza no figura como arrendatario de la isla Majayura, investigaciones de medios como Noticias Uno han revelado que el beneficio le fue otorgado por la Subdirección de Administración de la ANT, presidida por Campo Elías Vega, hermano del Registrador Nacional del Estado Civil, Alexander Vega. Este predio fue entregado a Suaza sin la debida consulta ambiental ni los trámites necesarios para garantizar la preservación de la zona de protección especial. [3][4]</a:t>
            </a:r>
            <a:endParaRPr sz="1200"/>
          </a:p>
          <a:p>
            <a:pPr indent="0" lvl="0" marL="0" rtl="0" algn="l">
              <a:spcBef>
                <a:spcPts val="0"/>
              </a:spcBef>
              <a:spcAft>
                <a:spcPts val="0"/>
              </a:spcAft>
              <a:buNone/>
            </a:pPr>
            <a:r>
              <a:rPr lang="en-US" sz="1200"/>
              <a:t>Suaza tiene un historial delictivo relacionado con el contrabando, y fue acusado de lavar más de un billón de pesos a través del comercio exterior. El negocio de los arrendamientos de las islas estuvo marcado por irregularidades y cuestionamientos sobre los beneficiarios de estas tierras. Suaza también está relacionado con otros contratos irregulares, lo que subraya la falta de controles dentro de la ANT. [5]</a:t>
            </a:r>
            <a:endParaRPr sz="1200"/>
          </a:p>
        </p:txBody>
      </p:sp>
      <p:sp>
        <p:nvSpPr>
          <p:cNvPr id="218" name="Google Shape;218;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33cd91aa35b_0_4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33cd91aa35b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33cd91aa35b_0_5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33cd91aa35b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3194fdec90b_0_2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3194fdec90b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33cd91aa35b_0_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33cd91aa35b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33cd91aa35b_0_1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33cd91aa35b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33cd91aa35b_0_1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33cd91aa35b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33cd91aa35b_0_2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33cd91aa35b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33cd91aa35b_0_3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33cd91aa35b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33cd91aa35b_0_3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33cd91aa35b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33cd91aa35b_0_4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33cd91aa35b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3.png"/><Relationship Id="rId6" Type="http://schemas.openxmlformats.org/officeDocument/2006/relationships/image" Target="../media/image15.png"/><Relationship Id="rId7" Type="http://schemas.openxmlformats.org/officeDocument/2006/relationships/image" Target="../media/image8.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 Id="rId3" Type="http://schemas.openxmlformats.org/officeDocument/2006/relationships/image" Target="../media/image28.png"/><Relationship Id="rId4" Type="http://schemas.openxmlformats.org/officeDocument/2006/relationships/image" Target="../media/image3.png"/><Relationship Id="rId5" Type="http://schemas.openxmlformats.org/officeDocument/2006/relationships/image" Target="../media/image12.png"/><Relationship Id="rId6" Type="http://schemas.openxmlformats.org/officeDocument/2006/relationships/image" Target="../media/image1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5.png"/><Relationship Id="rId4" Type="http://schemas.openxmlformats.org/officeDocument/2006/relationships/image" Target="../media/image7.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18.png"/><Relationship Id="rId4" Type="http://schemas.openxmlformats.org/officeDocument/2006/relationships/image" Target="../media/image34.png"/><Relationship Id="rId5" Type="http://schemas.openxmlformats.org/officeDocument/2006/relationships/image" Target="../media/image36.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5.png"/><Relationship Id="rId3" Type="http://schemas.openxmlformats.org/officeDocument/2006/relationships/image" Target="../media/image12.png"/><Relationship Id="rId4" Type="http://schemas.openxmlformats.org/officeDocument/2006/relationships/image" Target="../media/image39.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23.png"/><Relationship Id="rId4" Type="http://schemas.openxmlformats.org/officeDocument/2006/relationships/image" Target="../media/image27.png"/><Relationship Id="rId5"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25.png"/><Relationship Id="rId4" Type="http://schemas.openxmlformats.org/officeDocument/2006/relationships/image" Target="../media/image2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4.png"/><Relationship Id="rId4" Type="http://schemas.openxmlformats.org/officeDocument/2006/relationships/image" Target="../media/image3.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 Id="rId3" Type="http://schemas.openxmlformats.org/officeDocument/2006/relationships/image" Target="../media/image37.pn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0.png"/><Relationship Id="rId3" Type="http://schemas.openxmlformats.org/officeDocument/2006/relationships/image" Target="../media/image29.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3.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7.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18.png"/><Relationship Id="rId4" Type="http://schemas.openxmlformats.org/officeDocument/2006/relationships/image" Target="../media/image34.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18.png"/><Relationship Id="rId4" Type="http://schemas.openxmlformats.org/officeDocument/2006/relationships/image" Target="../media/image3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2.png"/><Relationship Id="rId3" Type="http://schemas.openxmlformats.org/officeDocument/2006/relationships/image" Target="../media/image17.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9.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16.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15.png"/><Relationship Id="rId4" Type="http://schemas.openxmlformats.org/officeDocument/2006/relationships/image" Target="../media/image5.png"/><Relationship Id="rId5" Type="http://schemas.openxmlformats.org/officeDocument/2006/relationships/image" Target="../media/image12.png"/><Relationship Id="rId6" Type="http://schemas.openxmlformats.org/officeDocument/2006/relationships/image" Target="../media/image7.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15.png"/><Relationship Id="rId4" Type="http://schemas.openxmlformats.org/officeDocument/2006/relationships/image" Target="../media/image5.png"/><Relationship Id="rId5" Type="http://schemas.openxmlformats.org/officeDocument/2006/relationships/image" Target="../media/image12.png"/><Relationship Id="rId6" Type="http://schemas.openxmlformats.org/officeDocument/2006/relationships/image" Target="../media/image7.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Diseño personalizado">
  <p:cSld name="9_Diseño personalizado">
    <p:spTree>
      <p:nvGrpSpPr>
        <p:cNvPr id="11" name="Shape 11"/>
        <p:cNvGrpSpPr/>
        <p:nvPr/>
      </p:nvGrpSpPr>
      <p:grpSpPr>
        <a:xfrm>
          <a:off x="0" y="0"/>
          <a:ext cx="0" cy="0"/>
          <a:chOff x="0" y="0"/>
          <a:chExt cx="0" cy="0"/>
        </a:xfrm>
      </p:grpSpPr>
      <p:sp>
        <p:nvSpPr>
          <p:cNvPr id="12" name="Google Shape;12;p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 name="Google Shape;13;p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 name="Google Shape;14;p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pic>
        <p:nvPicPr>
          <p:cNvPr id="15" name="Google Shape;15;p2"/>
          <p:cNvPicPr preferRelativeResize="0"/>
          <p:nvPr/>
        </p:nvPicPr>
        <p:blipFill rotWithShape="1">
          <a:blip r:embed="rId2">
            <a:alphaModFix/>
          </a:blip>
          <a:srcRect b="0" l="0" r="0" t="26124"/>
          <a:stretch/>
        </p:blipFill>
        <p:spPr>
          <a:xfrm>
            <a:off x="10903877" y="0"/>
            <a:ext cx="1288123" cy="1862636"/>
          </a:xfrm>
          <a:prstGeom prst="rect">
            <a:avLst/>
          </a:prstGeom>
          <a:noFill/>
          <a:ln>
            <a:noFill/>
          </a:ln>
        </p:spPr>
      </p:pic>
      <p:pic>
        <p:nvPicPr>
          <p:cNvPr id="16" name="Google Shape;16;p2"/>
          <p:cNvPicPr preferRelativeResize="0"/>
          <p:nvPr/>
        </p:nvPicPr>
        <p:blipFill rotWithShape="1">
          <a:blip r:embed="rId3">
            <a:alphaModFix/>
          </a:blip>
          <a:srcRect b="0" l="0" r="0" t="24483"/>
          <a:stretch/>
        </p:blipFill>
        <p:spPr>
          <a:xfrm>
            <a:off x="855232" y="0"/>
            <a:ext cx="2419273" cy="1287294"/>
          </a:xfrm>
          <a:prstGeom prst="rect">
            <a:avLst/>
          </a:prstGeom>
          <a:noFill/>
          <a:ln>
            <a:noFill/>
          </a:ln>
        </p:spPr>
      </p:pic>
      <p:pic>
        <p:nvPicPr>
          <p:cNvPr id="17" name="Google Shape;17;p2"/>
          <p:cNvPicPr preferRelativeResize="0"/>
          <p:nvPr/>
        </p:nvPicPr>
        <p:blipFill rotWithShape="1">
          <a:blip r:embed="rId4">
            <a:alphaModFix/>
          </a:blip>
          <a:srcRect b="0" l="0" r="0" t="0"/>
          <a:stretch/>
        </p:blipFill>
        <p:spPr>
          <a:xfrm>
            <a:off x="7460930" y="4822194"/>
            <a:ext cx="1713550" cy="812751"/>
          </a:xfrm>
          <a:prstGeom prst="rect">
            <a:avLst/>
          </a:prstGeom>
          <a:noFill/>
          <a:ln>
            <a:noFill/>
          </a:ln>
        </p:spPr>
      </p:pic>
      <p:pic>
        <p:nvPicPr>
          <p:cNvPr id="18" name="Google Shape;18;p2"/>
          <p:cNvPicPr preferRelativeResize="0"/>
          <p:nvPr/>
        </p:nvPicPr>
        <p:blipFill rotWithShape="1">
          <a:blip r:embed="rId5">
            <a:alphaModFix/>
          </a:blip>
          <a:srcRect b="0" l="0" r="0" t="0"/>
          <a:stretch/>
        </p:blipFill>
        <p:spPr>
          <a:xfrm>
            <a:off x="5559396" y="358737"/>
            <a:ext cx="774700" cy="838200"/>
          </a:xfrm>
          <a:prstGeom prst="rect">
            <a:avLst/>
          </a:prstGeom>
          <a:noFill/>
          <a:ln>
            <a:noFill/>
          </a:ln>
        </p:spPr>
      </p:pic>
      <p:pic>
        <p:nvPicPr>
          <p:cNvPr id="19" name="Google Shape;19;p2"/>
          <p:cNvPicPr preferRelativeResize="0"/>
          <p:nvPr/>
        </p:nvPicPr>
        <p:blipFill rotWithShape="1">
          <a:blip r:embed="rId6">
            <a:alphaModFix/>
          </a:blip>
          <a:srcRect b="0" l="0" r="0" t="0"/>
          <a:stretch/>
        </p:blipFill>
        <p:spPr>
          <a:xfrm rot="10800000">
            <a:off x="0" y="4933143"/>
            <a:ext cx="1377696" cy="1930106"/>
          </a:xfrm>
          <a:prstGeom prst="rect">
            <a:avLst/>
          </a:prstGeom>
          <a:noFill/>
          <a:ln>
            <a:noFill/>
          </a:ln>
        </p:spPr>
      </p:pic>
      <p:pic>
        <p:nvPicPr>
          <p:cNvPr id="20" name="Google Shape;20;p2"/>
          <p:cNvPicPr preferRelativeResize="0"/>
          <p:nvPr/>
        </p:nvPicPr>
        <p:blipFill rotWithShape="1">
          <a:blip r:embed="rId7">
            <a:alphaModFix/>
          </a:blip>
          <a:srcRect b="0" l="0" r="0" t="0"/>
          <a:stretch/>
        </p:blipFill>
        <p:spPr>
          <a:xfrm>
            <a:off x="9962441" y="5541009"/>
            <a:ext cx="1680919" cy="812752"/>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p:cSld name="En blanco">
    <p:spTree>
      <p:nvGrpSpPr>
        <p:cNvPr id="82" name="Shape 82"/>
        <p:cNvGrpSpPr/>
        <p:nvPr/>
      </p:nvGrpSpPr>
      <p:grpSpPr>
        <a:xfrm>
          <a:off x="0" y="0"/>
          <a:ext cx="0" cy="0"/>
          <a:chOff x="0" y="0"/>
          <a:chExt cx="0" cy="0"/>
        </a:xfrm>
      </p:grpSpPr>
      <p:pic>
        <p:nvPicPr>
          <p:cNvPr id="83" name="Google Shape;83;p11"/>
          <p:cNvPicPr preferRelativeResize="0"/>
          <p:nvPr/>
        </p:nvPicPr>
        <p:blipFill rotWithShape="1">
          <a:blip r:embed="rId2">
            <a:alphaModFix/>
          </a:blip>
          <a:srcRect b="0" l="0" r="0" t="0"/>
          <a:stretch/>
        </p:blipFill>
        <p:spPr>
          <a:xfrm>
            <a:off x="-1" y="0"/>
            <a:ext cx="12166601" cy="6858000"/>
          </a:xfrm>
          <a:prstGeom prst="rect">
            <a:avLst/>
          </a:prstGeom>
          <a:noFill/>
          <a:ln>
            <a:noFill/>
          </a:ln>
        </p:spPr>
      </p:pic>
      <p:sp>
        <p:nvSpPr>
          <p:cNvPr id="84" name="Google Shape;84;p1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 name="Google Shape;85;p1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 name="Google Shape;86;p1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87" name="Google Shape;87;p11"/>
          <p:cNvSpPr txBox="1"/>
          <p:nvPr>
            <p:ph type="title"/>
          </p:nvPr>
        </p:nvSpPr>
        <p:spPr>
          <a:xfrm>
            <a:off x="1216572" y="1852612"/>
            <a:ext cx="10515600" cy="1325563"/>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Clr>
                <a:srgbClr val="2C4293"/>
              </a:buClr>
              <a:buSzPts val="6000"/>
              <a:buFont typeface="Impact"/>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p:cSld name="Diseño personalizado">
    <p:spTree>
      <p:nvGrpSpPr>
        <p:cNvPr id="88" name="Shape 88"/>
        <p:cNvGrpSpPr/>
        <p:nvPr/>
      </p:nvGrpSpPr>
      <p:grpSpPr>
        <a:xfrm>
          <a:off x="0" y="0"/>
          <a:ext cx="0" cy="0"/>
          <a:chOff x="0" y="0"/>
          <a:chExt cx="0" cy="0"/>
        </a:xfrm>
      </p:grpSpPr>
      <p:sp>
        <p:nvSpPr>
          <p:cNvPr id="89" name="Google Shape;89;p1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0" name="Google Shape;90;p1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 name="Google Shape;91;p1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grpSp>
        <p:nvGrpSpPr>
          <p:cNvPr id="92" name="Google Shape;92;p12"/>
          <p:cNvGrpSpPr/>
          <p:nvPr/>
        </p:nvGrpSpPr>
        <p:grpSpPr>
          <a:xfrm>
            <a:off x="-1624013" y="-6350"/>
            <a:ext cx="8634413" cy="6872288"/>
            <a:chOff x="-1624013" y="-6350"/>
            <a:chExt cx="8634413" cy="6872288"/>
          </a:xfrm>
        </p:grpSpPr>
        <p:sp>
          <p:nvSpPr>
            <p:cNvPr id="93" name="Google Shape;93;p12"/>
            <p:cNvSpPr/>
            <p:nvPr/>
          </p:nvSpPr>
          <p:spPr>
            <a:xfrm>
              <a:off x="0" y="0"/>
              <a:ext cx="6096000" cy="6858000"/>
            </a:xfrm>
            <a:prstGeom prst="rect">
              <a:avLst/>
            </a:prstGeom>
            <a:solidFill>
              <a:srgbClr val="2C429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4" name="Google Shape;94;p12"/>
            <p:cNvSpPr/>
            <p:nvPr/>
          </p:nvSpPr>
          <p:spPr>
            <a:xfrm>
              <a:off x="4902200" y="-6350"/>
              <a:ext cx="2108200" cy="4389164"/>
            </a:xfrm>
            <a:custGeom>
              <a:rect b="b" l="l" r="r" t="t"/>
              <a:pathLst>
                <a:path extrusionOk="0" h="5507" w="2815">
                  <a:moveTo>
                    <a:pt x="0" y="0"/>
                  </a:moveTo>
                  <a:lnTo>
                    <a:pt x="0" y="0"/>
                  </a:lnTo>
                  <a:lnTo>
                    <a:pt x="0" y="5507"/>
                  </a:lnTo>
                  <a:lnTo>
                    <a:pt x="2815" y="5507"/>
                  </a:lnTo>
                  <a:lnTo>
                    <a:pt x="2815" y="3905"/>
                  </a:lnTo>
                  <a:lnTo>
                    <a:pt x="1605" y="3905"/>
                  </a:lnTo>
                  <a:lnTo>
                    <a:pt x="1605" y="0"/>
                  </a:lnTo>
                  <a:lnTo>
                    <a:pt x="0" y="0"/>
                  </a:lnTo>
                  <a:close/>
                </a:path>
              </a:pathLst>
            </a:custGeom>
            <a:solidFill>
              <a:srgbClr val="2CB5E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5" name="Google Shape;95;p12"/>
            <p:cNvSpPr/>
            <p:nvPr/>
          </p:nvSpPr>
          <p:spPr>
            <a:xfrm>
              <a:off x="-1624013" y="3905250"/>
              <a:ext cx="4057650" cy="2960688"/>
            </a:xfrm>
            <a:custGeom>
              <a:rect b="b" l="l" r="r" t="t"/>
              <a:pathLst>
                <a:path extrusionOk="0" h="3579" w="4908">
                  <a:moveTo>
                    <a:pt x="0" y="0"/>
                  </a:moveTo>
                  <a:lnTo>
                    <a:pt x="0" y="0"/>
                  </a:lnTo>
                  <a:lnTo>
                    <a:pt x="0" y="1602"/>
                  </a:lnTo>
                  <a:lnTo>
                    <a:pt x="3303" y="1602"/>
                  </a:lnTo>
                  <a:lnTo>
                    <a:pt x="3303" y="3579"/>
                  </a:lnTo>
                  <a:lnTo>
                    <a:pt x="4908" y="3579"/>
                  </a:lnTo>
                  <a:lnTo>
                    <a:pt x="4908" y="0"/>
                  </a:lnTo>
                  <a:lnTo>
                    <a:pt x="0" y="0"/>
                  </a:lnTo>
                  <a:close/>
                </a:path>
              </a:pathLst>
            </a:custGeom>
            <a:solidFill>
              <a:srgbClr val="2CB5E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6" name="Google Shape;96;p12"/>
            <p:cNvSpPr/>
            <p:nvPr/>
          </p:nvSpPr>
          <p:spPr>
            <a:xfrm>
              <a:off x="-174625" y="-6350"/>
              <a:ext cx="4067175" cy="2862263"/>
            </a:xfrm>
            <a:custGeom>
              <a:rect b="b" l="l" r="r" t="t"/>
              <a:pathLst>
                <a:path extrusionOk="0" h="3461" w="4920">
                  <a:moveTo>
                    <a:pt x="3316" y="0"/>
                  </a:moveTo>
                  <a:lnTo>
                    <a:pt x="3316" y="0"/>
                  </a:lnTo>
                  <a:lnTo>
                    <a:pt x="3316" y="1859"/>
                  </a:lnTo>
                  <a:lnTo>
                    <a:pt x="1605" y="1859"/>
                  </a:lnTo>
                  <a:lnTo>
                    <a:pt x="1605" y="1"/>
                  </a:lnTo>
                  <a:lnTo>
                    <a:pt x="0" y="1"/>
                  </a:lnTo>
                  <a:lnTo>
                    <a:pt x="0" y="3461"/>
                  </a:lnTo>
                  <a:lnTo>
                    <a:pt x="4920" y="3461"/>
                  </a:lnTo>
                  <a:lnTo>
                    <a:pt x="4920" y="0"/>
                  </a:lnTo>
                  <a:lnTo>
                    <a:pt x="3316" y="0"/>
                  </a:lnTo>
                  <a:close/>
                </a:path>
              </a:pathLst>
            </a:custGeom>
            <a:solidFill>
              <a:srgbClr val="2CB5E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7" name="Google Shape;97;p12"/>
            <p:cNvSpPr/>
            <p:nvPr/>
          </p:nvSpPr>
          <p:spPr>
            <a:xfrm>
              <a:off x="3383072" y="5139120"/>
              <a:ext cx="2789238" cy="1325563"/>
            </a:xfrm>
            <a:custGeom>
              <a:rect b="b" l="l" r="r" t="t"/>
              <a:pathLst>
                <a:path extrusionOk="0" h="1602" w="3374">
                  <a:moveTo>
                    <a:pt x="3374" y="1602"/>
                  </a:moveTo>
                  <a:lnTo>
                    <a:pt x="3374" y="1602"/>
                  </a:lnTo>
                  <a:lnTo>
                    <a:pt x="0" y="1602"/>
                  </a:lnTo>
                  <a:lnTo>
                    <a:pt x="0" y="0"/>
                  </a:lnTo>
                  <a:lnTo>
                    <a:pt x="3374" y="0"/>
                  </a:lnTo>
                  <a:lnTo>
                    <a:pt x="3374" y="1602"/>
                  </a:lnTo>
                  <a:close/>
                </a:path>
              </a:pathLst>
            </a:custGeom>
            <a:solidFill>
              <a:srgbClr val="2CB5E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98" name="Google Shape;98;p12"/>
          <p:cNvSpPr/>
          <p:nvPr/>
        </p:nvSpPr>
        <p:spPr>
          <a:xfrm>
            <a:off x="6096000" y="0"/>
            <a:ext cx="6096000" cy="6865938"/>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9" name="Google Shape;99;p12"/>
          <p:cNvSpPr txBox="1"/>
          <p:nvPr>
            <p:ph idx="1" type="body"/>
          </p:nvPr>
        </p:nvSpPr>
        <p:spPr>
          <a:xfrm>
            <a:off x="6729686" y="1273832"/>
            <a:ext cx="5083942" cy="91440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2C4293"/>
              </a:buClr>
              <a:buSzPts val="3200"/>
              <a:buNone/>
              <a:defRPr sz="3200">
                <a:solidFill>
                  <a:srgbClr val="2C4293"/>
                </a:solidFill>
                <a:latin typeface="Impact"/>
                <a:ea typeface="Impact"/>
                <a:cs typeface="Impact"/>
                <a:sym typeface="Impact"/>
              </a:defRPr>
            </a:lvl1pPr>
            <a:lvl2pPr indent="-342900" lvl="1" marL="914400" algn="l">
              <a:lnSpc>
                <a:spcPct val="90000"/>
              </a:lnSpc>
              <a:spcBef>
                <a:spcPts val="500"/>
              </a:spcBef>
              <a:spcAft>
                <a:spcPts val="0"/>
              </a:spcAft>
              <a:buClr>
                <a:srgbClr val="2C4293"/>
              </a:buClr>
              <a:buSzPts val="1800"/>
              <a:buFont typeface="Arial"/>
              <a:buChar char="•"/>
              <a:defRPr b="1" sz="1800">
                <a:solidFill>
                  <a:srgbClr val="2C4293"/>
                </a:solidFill>
              </a:defRPr>
            </a:lvl2pPr>
            <a:lvl3pPr indent="-228600" lvl="2" marL="1371600" algn="l">
              <a:lnSpc>
                <a:spcPct val="90000"/>
              </a:lnSpc>
              <a:spcBef>
                <a:spcPts val="500"/>
              </a:spcBef>
              <a:spcAft>
                <a:spcPts val="0"/>
              </a:spcAft>
              <a:buClr>
                <a:schemeClr val="dk1"/>
              </a:buClr>
              <a:buSzPts val="2000"/>
              <a:buNone/>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100" name="Shape 100"/>
        <p:cNvGrpSpPr/>
        <p:nvPr/>
      </p:nvGrpSpPr>
      <p:grpSpPr>
        <a:xfrm>
          <a:off x="0" y="0"/>
          <a:ext cx="0" cy="0"/>
          <a:chOff x="0" y="0"/>
          <a:chExt cx="0" cy="0"/>
        </a:xfrm>
      </p:grpSpPr>
      <p:sp>
        <p:nvSpPr>
          <p:cNvPr id="101" name="Google Shape;101;p13"/>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rgbClr val="1C8558"/>
              </a:buClr>
              <a:buSzPts val="3200"/>
              <a:buFont typeface="Impact"/>
              <a:buNone/>
              <a:defRPr sz="3200">
                <a:solidFill>
                  <a:srgbClr val="1C8558"/>
                </a:solidFill>
                <a:latin typeface="Impact"/>
                <a:ea typeface="Impact"/>
                <a:cs typeface="Impact"/>
                <a:sym typeface="Impac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2" name="Google Shape;102;p13"/>
          <p:cNvSpPr/>
          <p:nvPr>
            <p:ph idx="2" type="pic"/>
          </p:nvPr>
        </p:nvSpPr>
        <p:spPr>
          <a:xfrm>
            <a:off x="5183188" y="987425"/>
            <a:ext cx="6172200" cy="4873625"/>
          </a:xfrm>
          <a:prstGeom prst="rect">
            <a:avLst/>
          </a:prstGeom>
          <a:noFill/>
          <a:ln>
            <a:noFill/>
          </a:ln>
        </p:spPr>
      </p:sp>
      <p:sp>
        <p:nvSpPr>
          <p:cNvPr id="103" name="Google Shape;103;p13"/>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4" name="Google Shape;104;p1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 name="Google Shape;105;p1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 name="Google Shape;106;p1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grpSp>
        <p:nvGrpSpPr>
          <p:cNvPr id="107" name="Google Shape;107;p13"/>
          <p:cNvGrpSpPr/>
          <p:nvPr/>
        </p:nvGrpSpPr>
        <p:grpSpPr>
          <a:xfrm>
            <a:off x="6096000" y="-404"/>
            <a:ext cx="6096000" cy="6858404"/>
            <a:chOff x="6096000" y="-404"/>
            <a:chExt cx="6096000" cy="6858404"/>
          </a:xfrm>
        </p:grpSpPr>
        <p:pic>
          <p:nvPicPr>
            <p:cNvPr id="108" name="Google Shape;108;p13"/>
            <p:cNvPicPr preferRelativeResize="0"/>
            <p:nvPr/>
          </p:nvPicPr>
          <p:blipFill rotWithShape="1">
            <a:blip r:embed="rId2">
              <a:alphaModFix/>
            </a:blip>
            <a:srcRect b="0" l="0" r="0" t="0"/>
            <a:stretch/>
          </p:blipFill>
          <p:spPr>
            <a:xfrm>
              <a:off x="6096000" y="0"/>
              <a:ext cx="6096000" cy="6858000"/>
            </a:xfrm>
            <a:prstGeom prst="rect">
              <a:avLst/>
            </a:prstGeom>
            <a:noFill/>
            <a:ln>
              <a:noFill/>
            </a:ln>
          </p:spPr>
        </p:pic>
        <p:pic>
          <p:nvPicPr>
            <p:cNvPr id="109" name="Google Shape;109;p13"/>
            <p:cNvPicPr preferRelativeResize="0"/>
            <p:nvPr/>
          </p:nvPicPr>
          <p:blipFill rotWithShape="1">
            <a:blip r:embed="rId3">
              <a:alphaModFix/>
            </a:blip>
            <a:srcRect b="0" l="0" r="0" t="0"/>
            <a:stretch/>
          </p:blipFill>
          <p:spPr>
            <a:xfrm>
              <a:off x="10761196" y="-404"/>
              <a:ext cx="1430804" cy="1997595"/>
            </a:xfrm>
            <a:prstGeom prst="rect">
              <a:avLst/>
            </a:prstGeom>
            <a:noFill/>
            <a:ln>
              <a:noFill/>
            </a:ln>
          </p:spPr>
        </p:pic>
        <p:pic>
          <p:nvPicPr>
            <p:cNvPr id="110" name="Google Shape;110;p13"/>
            <p:cNvPicPr preferRelativeResize="0"/>
            <p:nvPr/>
          </p:nvPicPr>
          <p:blipFill rotWithShape="1">
            <a:blip r:embed="rId4">
              <a:alphaModFix/>
            </a:blip>
            <a:srcRect b="0" l="0" r="0" t="0"/>
            <a:stretch/>
          </p:blipFill>
          <p:spPr>
            <a:xfrm>
              <a:off x="6865490" y="5436998"/>
              <a:ext cx="774700" cy="838200"/>
            </a:xfrm>
            <a:prstGeom prst="rect">
              <a:avLst/>
            </a:prstGeom>
            <a:noFill/>
            <a:ln>
              <a:noFill/>
            </a:ln>
          </p:spPr>
        </p:pic>
        <p:pic>
          <p:nvPicPr>
            <p:cNvPr id="111" name="Google Shape;111;p13"/>
            <p:cNvPicPr preferRelativeResize="0"/>
            <p:nvPr/>
          </p:nvPicPr>
          <p:blipFill rotWithShape="1">
            <a:blip r:embed="rId5">
              <a:alphaModFix/>
            </a:blip>
            <a:srcRect b="0" l="0" r="0" t="0"/>
            <a:stretch/>
          </p:blipFill>
          <p:spPr>
            <a:xfrm>
              <a:off x="7327196" y="0"/>
              <a:ext cx="833330" cy="1203795"/>
            </a:xfrm>
            <a:prstGeom prst="rect">
              <a:avLst/>
            </a:prstGeom>
            <a:noFill/>
            <a:ln>
              <a:noFill/>
            </a:ln>
          </p:spPr>
        </p:pic>
      </p:grpSp>
      <p:pic>
        <p:nvPicPr>
          <p:cNvPr id="112" name="Google Shape;112;p13"/>
          <p:cNvPicPr preferRelativeResize="0"/>
          <p:nvPr/>
        </p:nvPicPr>
        <p:blipFill rotWithShape="1">
          <a:blip r:embed="rId6">
            <a:alphaModFix/>
          </a:blip>
          <a:srcRect b="0" l="0" r="0" t="0"/>
          <a:stretch/>
        </p:blipFill>
        <p:spPr>
          <a:xfrm>
            <a:off x="-134867" y="5868988"/>
            <a:ext cx="2849492" cy="1131012"/>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Diseño personalizado">
  <p:cSld name="11_Diseño personalizado">
    <p:bg>
      <p:bgPr>
        <a:solidFill>
          <a:srgbClr val="2C4293"/>
        </a:solidFill>
      </p:bgPr>
    </p:bg>
    <p:spTree>
      <p:nvGrpSpPr>
        <p:cNvPr id="113" name="Shape 113"/>
        <p:cNvGrpSpPr/>
        <p:nvPr/>
      </p:nvGrpSpPr>
      <p:grpSpPr>
        <a:xfrm>
          <a:off x="0" y="0"/>
          <a:ext cx="0" cy="0"/>
          <a:chOff x="0" y="0"/>
          <a:chExt cx="0" cy="0"/>
        </a:xfrm>
      </p:grpSpPr>
      <p:sp>
        <p:nvSpPr>
          <p:cNvPr id="114" name="Google Shape;114;p1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 name="Google Shape;115;p1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 name="Google Shape;116;p1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117" name="Google Shape;117;p14"/>
          <p:cNvSpPr/>
          <p:nvPr/>
        </p:nvSpPr>
        <p:spPr>
          <a:xfrm>
            <a:off x="8244952" y="0"/>
            <a:ext cx="3947048" cy="6858000"/>
          </a:xfrm>
          <a:prstGeom prst="rect">
            <a:avLst/>
          </a:prstGeom>
          <a:solidFill>
            <a:srgbClr val="2CB5E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118" name="Google Shape;118;p14"/>
          <p:cNvPicPr preferRelativeResize="0"/>
          <p:nvPr/>
        </p:nvPicPr>
        <p:blipFill rotWithShape="1">
          <a:blip r:embed="rId2">
            <a:alphaModFix/>
          </a:blip>
          <a:srcRect b="0" l="0" r="0" t="0"/>
          <a:stretch/>
        </p:blipFill>
        <p:spPr>
          <a:xfrm>
            <a:off x="10814304" y="0"/>
            <a:ext cx="1377696" cy="1930106"/>
          </a:xfrm>
          <a:prstGeom prst="rect">
            <a:avLst/>
          </a:prstGeom>
          <a:noFill/>
          <a:ln>
            <a:noFill/>
          </a:ln>
        </p:spPr>
      </p:pic>
      <p:pic>
        <p:nvPicPr>
          <p:cNvPr id="119" name="Google Shape;119;p14"/>
          <p:cNvPicPr preferRelativeResize="0"/>
          <p:nvPr/>
        </p:nvPicPr>
        <p:blipFill rotWithShape="1">
          <a:blip r:embed="rId3">
            <a:alphaModFix/>
          </a:blip>
          <a:srcRect b="0" l="0" r="0" t="0"/>
          <a:stretch/>
        </p:blipFill>
        <p:spPr>
          <a:xfrm>
            <a:off x="6036625" y="4931223"/>
            <a:ext cx="3031462" cy="1920595"/>
          </a:xfrm>
          <a:prstGeom prst="rect">
            <a:avLst/>
          </a:prstGeom>
          <a:noFill/>
          <a:ln>
            <a:noFill/>
          </a:ln>
        </p:spPr>
      </p:pic>
      <p:pic>
        <p:nvPicPr>
          <p:cNvPr id="120" name="Google Shape;120;p14"/>
          <p:cNvPicPr preferRelativeResize="0"/>
          <p:nvPr/>
        </p:nvPicPr>
        <p:blipFill rotWithShape="1">
          <a:blip r:embed="rId4">
            <a:alphaModFix/>
          </a:blip>
          <a:srcRect b="0" l="51633" r="0" t="68786"/>
          <a:stretch/>
        </p:blipFill>
        <p:spPr>
          <a:xfrm>
            <a:off x="3735580" y="118904"/>
            <a:ext cx="2700723" cy="1352245"/>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Diseño personalizado">
  <p:cSld name="2_Diseño personalizado">
    <p:spTree>
      <p:nvGrpSpPr>
        <p:cNvPr id="121" name="Shape 121"/>
        <p:cNvGrpSpPr/>
        <p:nvPr/>
      </p:nvGrpSpPr>
      <p:grpSpPr>
        <a:xfrm>
          <a:off x="0" y="0"/>
          <a:ext cx="0" cy="0"/>
          <a:chOff x="0" y="0"/>
          <a:chExt cx="0" cy="0"/>
        </a:xfrm>
      </p:grpSpPr>
      <p:pic>
        <p:nvPicPr>
          <p:cNvPr id="122" name="Google Shape;122;p15"/>
          <p:cNvPicPr preferRelativeResize="0"/>
          <p:nvPr/>
        </p:nvPicPr>
        <p:blipFill rotWithShape="1">
          <a:blip r:embed="rId2">
            <a:alphaModFix/>
          </a:blip>
          <a:srcRect b="0" l="0" r="0" t="0"/>
          <a:stretch/>
        </p:blipFill>
        <p:spPr>
          <a:xfrm rot="10800000">
            <a:off x="6743369" y="2464179"/>
            <a:ext cx="2112431" cy="1488434"/>
          </a:xfrm>
          <a:prstGeom prst="rect">
            <a:avLst/>
          </a:prstGeom>
          <a:noFill/>
          <a:ln>
            <a:noFill/>
          </a:ln>
        </p:spPr>
      </p:pic>
      <p:pic>
        <p:nvPicPr>
          <p:cNvPr id="123" name="Google Shape;123;p15"/>
          <p:cNvPicPr preferRelativeResize="0"/>
          <p:nvPr/>
        </p:nvPicPr>
        <p:blipFill rotWithShape="1">
          <a:blip r:embed="rId3">
            <a:alphaModFix/>
          </a:blip>
          <a:srcRect b="0" l="0" r="0" t="0"/>
          <a:stretch/>
        </p:blipFill>
        <p:spPr>
          <a:xfrm>
            <a:off x="10890913" y="3116645"/>
            <a:ext cx="850900" cy="838200"/>
          </a:xfrm>
          <a:prstGeom prst="rect">
            <a:avLst/>
          </a:prstGeom>
          <a:noFill/>
          <a:ln>
            <a:noFill/>
          </a:ln>
        </p:spPr>
      </p:pic>
      <p:sp>
        <p:nvSpPr>
          <p:cNvPr id="124" name="Google Shape;124;p1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 name="Google Shape;125;p1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 name="Google Shape;126;p1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127" name="Google Shape;127;p15"/>
          <p:cNvSpPr/>
          <p:nvPr/>
        </p:nvSpPr>
        <p:spPr>
          <a:xfrm>
            <a:off x="0" y="0"/>
            <a:ext cx="6096000" cy="6858000"/>
          </a:xfrm>
          <a:prstGeom prst="rect">
            <a:avLst/>
          </a:prstGeom>
          <a:solidFill>
            <a:srgbClr val="2CB5E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128" name="Google Shape;128;p15"/>
          <p:cNvPicPr preferRelativeResize="0"/>
          <p:nvPr/>
        </p:nvPicPr>
        <p:blipFill rotWithShape="1">
          <a:blip r:embed="rId4">
            <a:alphaModFix/>
          </a:blip>
          <a:srcRect b="30386" l="0" r="31137" t="0"/>
          <a:stretch/>
        </p:blipFill>
        <p:spPr>
          <a:xfrm rot="-5400000">
            <a:off x="4570169" y="-388313"/>
            <a:ext cx="1137522" cy="1914146"/>
          </a:xfrm>
          <a:prstGeom prst="rect">
            <a:avLst/>
          </a:prstGeom>
          <a:noFill/>
          <a:ln>
            <a:noFill/>
          </a:ln>
        </p:spPr>
      </p:pic>
      <p:pic>
        <p:nvPicPr>
          <p:cNvPr id="129" name="Google Shape;129;p15"/>
          <p:cNvPicPr preferRelativeResize="0"/>
          <p:nvPr/>
        </p:nvPicPr>
        <p:blipFill rotWithShape="1">
          <a:blip r:embed="rId5">
            <a:alphaModFix/>
          </a:blip>
          <a:srcRect b="0" l="0" r="0" t="0"/>
          <a:stretch/>
        </p:blipFill>
        <p:spPr>
          <a:xfrm>
            <a:off x="647369" y="3649604"/>
            <a:ext cx="9759902" cy="3208396"/>
          </a:xfrm>
          <a:prstGeom prst="rect">
            <a:avLst/>
          </a:prstGeom>
          <a:noFill/>
          <a:ln>
            <a:noFill/>
          </a:ln>
        </p:spPr>
      </p:pic>
      <p:sp>
        <p:nvSpPr>
          <p:cNvPr id="130" name="Google Shape;130;p15"/>
          <p:cNvSpPr txBox="1"/>
          <p:nvPr>
            <p:ph type="title"/>
          </p:nvPr>
        </p:nvSpPr>
        <p:spPr>
          <a:xfrm>
            <a:off x="231914" y="543002"/>
            <a:ext cx="3949943" cy="13255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rgbClr val="2C4293"/>
              </a:buClr>
              <a:buSzPts val="3200"/>
              <a:buFont typeface="Impact"/>
              <a:buNone/>
              <a:defRPr sz="3200">
                <a:solidFill>
                  <a:srgbClr val="2C4293"/>
                </a:solidFill>
                <a:latin typeface="Impact"/>
                <a:ea typeface="Impact"/>
                <a:cs typeface="Impact"/>
                <a:sym typeface="Impac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bg>
      <p:bgPr>
        <a:solidFill>
          <a:srgbClr val="098559"/>
        </a:solidFill>
      </p:bgPr>
    </p:bg>
    <p:spTree>
      <p:nvGrpSpPr>
        <p:cNvPr id="131" name="Shape 131"/>
        <p:cNvGrpSpPr/>
        <p:nvPr/>
      </p:nvGrpSpPr>
      <p:grpSpPr>
        <a:xfrm>
          <a:off x="0" y="0"/>
          <a:ext cx="0" cy="0"/>
          <a:chOff x="0" y="0"/>
          <a:chExt cx="0" cy="0"/>
        </a:xfrm>
      </p:grpSpPr>
      <p:sp>
        <p:nvSpPr>
          <p:cNvPr id="132" name="Google Shape;132;p1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Clr>
                <a:schemeClr val="lt1"/>
              </a:buClr>
              <a:buSzPts val="4000"/>
              <a:buFont typeface="Impact"/>
              <a:buNone/>
              <a:defRPr sz="4000">
                <a:solidFill>
                  <a:schemeClr val="lt1"/>
                </a:solidFill>
                <a:latin typeface="Impact"/>
                <a:ea typeface="Impact"/>
                <a:cs typeface="Impact"/>
                <a:sym typeface="Impac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3" name="Google Shape;133;p16"/>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 name="Google Shape;134;p1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 name="Google Shape;135;p1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1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pic>
        <p:nvPicPr>
          <p:cNvPr id="137" name="Google Shape;137;p16"/>
          <p:cNvPicPr preferRelativeResize="0"/>
          <p:nvPr/>
        </p:nvPicPr>
        <p:blipFill rotWithShape="1">
          <a:blip r:embed="rId2">
            <a:alphaModFix/>
          </a:blip>
          <a:srcRect b="0" l="0" r="0" t="36834"/>
          <a:stretch/>
        </p:blipFill>
        <p:spPr>
          <a:xfrm>
            <a:off x="10761196" y="0"/>
            <a:ext cx="1430804" cy="1261810"/>
          </a:xfrm>
          <a:prstGeom prst="rect">
            <a:avLst/>
          </a:prstGeom>
          <a:noFill/>
          <a:ln>
            <a:noFill/>
          </a:ln>
        </p:spPr>
      </p:pic>
      <p:pic>
        <p:nvPicPr>
          <p:cNvPr id="138" name="Google Shape;138;p16"/>
          <p:cNvPicPr preferRelativeResize="0"/>
          <p:nvPr/>
        </p:nvPicPr>
        <p:blipFill rotWithShape="1">
          <a:blip r:embed="rId3">
            <a:alphaModFix/>
          </a:blip>
          <a:srcRect b="0" l="0" r="0" t="0"/>
          <a:stretch/>
        </p:blipFill>
        <p:spPr>
          <a:xfrm>
            <a:off x="599702" y="0"/>
            <a:ext cx="833330" cy="1203795"/>
          </a:xfrm>
          <a:prstGeom prst="rect">
            <a:avLst/>
          </a:prstGeom>
          <a:noFill/>
          <a:ln>
            <a:noFill/>
          </a:ln>
        </p:spPr>
      </p:pic>
      <p:pic>
        <p:nvPicPr>
          <p:cNvPr id="139" name="Google Shape;139;p16"/>
          <p:cNvPicPr preferRelativeResize="0"/>
          <p:nvPr/>
        </p:nvPicPr>
        <p:blipFill rotWithShape="1">
          <a:blip r:embed="rId4">
            <a:alphaModFix/>
          </a:blip>
          <a:srcRect b="-707" l="0" r="0" t="10051"/>
          <a:stretch/>
        </p:blipFill>
        <p:spPr>
          <a:xfrm rot="10800000">
            <a:off x="6288471" y="5726942"/>
            <a:ext cx="2669055" cy="1131057"/>
          </a:xfrm>
          <a:prstGeom prst="rect">
            <a:avLst/>
          </a:prstGeom>
          <a:noFill/>
          <a:ln>
            <a:noFill/>
          </a:ln>
        </p:spPr>
      </p:pic>
      <p:pic>
        <p:nvPicPr>
          <p:cNvPr id="140" name="Google Shape;140;p16"/>
          <p:cNvPicPr preferRelativeResize="0"/>
          <p:nvPr/>
        </p:nvPicPr>
        <p:blipFill rotWithShape="1">
          <a:blip r:embed="rId3">
            <a:alphaModFix/>
          </a:blip>
          <a:srcRect b="0" l="0" r="0" t="0"/>
          <a:stretch/>
        </p:blipFill>
        <p:spPr>
          <a:xfrm rot="5400000">
            <a:off x="746353" y="5560464"/>
            <a:ext cx="833330" cy="1203795"/>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Diseño personalizado">
  <p:cSld name="5_Diseño personalizado">
    <p:bg>
      <p:bgPr>
        <a:solidFill>
          <a:srgbClr val="2C4293"/>
        </a:solidFill>
      </p:bgPr>
    </p:bg>
    <p:spTree>
      <p:nvGrpSpPr>
        <p:cNvPr id="141" name="Shape 141"/>
        <p:cNvGrpSpPr/>
        <p:nvPr/>
      </p:nvGrpSpPr>
      <p:grpSpPr>
        <a:xfrm>
          <a:off x="0" y="0"/>
          <a:ext cx="0" cy="0"/>
          <a:chOff x="0" y="0"/>
          <a:chExt cx="0" cy="0"/>
        </a:xfrm>
      </p:grpSpPr>
      <p:sp>
        <p:nvSpPr>
          <p:cNvPr id="142" name="Google Shape;142;p1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 name="Google Shape;143;p1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 name="Google Shape;144;p1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pic>
        <p:nvPicPr>
          <p:cNvPr id="145" name="Google Shape;145;p17"/>
          <p:cNvPicPr preferRelativeResize="0"/>
          <p:nvPr/>
        </p:nvPicPr>
        <p:blipFill rotWithShape="1">
          <a:blip r:embed="rId2">
            <a:alphaModFix/>
          </a:blip>
          <a:srcRect b="0" l="51633" r="0" t="68786"/>
          <a:stretch/>
        </p:blipFill>
        <p:spPr>
          <a:xfrm>
            <a:off x="8432800" y="4975778"/>
            <a:ext cx="3759200" cy="1882222"/>
          </a:xfrm>
          <a:prstGeom prst="rect">
            <a:avLst/>
          </a:prstGeom>
          <a:noFill/>
          <a:ln>
            <a:noFill/>
          </a:ln>
        </p:spPr>
      </p:pic>
      <p:pic>
        <p:nvPicPr>
          <p:cNvPr id="146" name="Google Shape;146;p17"/>
          <p:cNvPicPr preferRelativeResize="0"/>
          <p:nvPr/>
        </p:nvPicPr>
        <p:blipFill rotWithShape="1">
          <a:blip r:embed="rId3">
            <a:alphaModFix/>
          </a:blip>
          <a:srcRect b="27270" l="61128" r="0" t="0"/>
          <a:stretch/>
        </p:blipFill>
        <p:spPr>
          <a:xfrm>
            <a:off x="9170760" y="0"/>
            <a:ext cx="3021240" cy="4385733"/>
          </a:xfrm>
          <a:prstGeom prst="rect">
            <a:avLst/>
          </a:prstGeom>
          <a:noFill/>
          <a:ln>
            <a:noFill/>
          </a:ln>
        </p:spPr>
      </p:pic>
      <p:pic>
        <p:nvPicPr>
          <p:cNvPr id="147" name="Google Shape;147;p17"/>
          <p:cNvPicPr preferRelativeResize="0"/>
          <p:nvPr/>
        </p:nvPicPr>
        <p:blipFill rotWithShape="1">
          <a:blip r:embed="rId4">
            <a:alphaModFix/>
          </a:blip>
          <a:srcRect b="0" l="0" r="46342" t="48881"/>
          <a:stretch/>
        </p:blipFill>
        <p:spPr>
          <a:xfrm>
            <a:off x="-38780" y="3775449"/>
            <a:ext cx="4170513" cy="3082551"/>
          </a:xfrm>
          <a:prstGeom prst="rect">
            <a:avLst/>
          </a:prstGeom>
          <a:noFill/>
          <a:ln>
            <a:noFill/>
          </a:ln>
        </p:spPr>
      </p:pic>
      <p:pic>
        <p:nvPicPr>
          <p:cNvPr id="148" name="Google Shape;148;p17"/>
          <p:cNvPicPr preferRelativeResize="0"/>
          <p:nvPr/>
        </p:nvPicPr>
        <p:blipFill rotWithShape="1">
          <a:blip r:embed="rId5">
            <a:alphaModFix/>
          </a:blip>
          <a:srcRect b="0" l="0" r="0" t="0"/>
          <a:stretch/>
        </p:blipFill>
        <p:spPr>
          <a:xfrm>
            <a:off x="1271776" y="955691"/>
            <a:ext cx="774700" cy="838200"/>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Diseño personalizado">
  <p:cSld name="6_Diseño personalizado">
    <p:spTree>
      <p:nvGrpSpPr>
        <p:cNvPr id="149" name="Shape 149"/>
        <p:cNvGrpSpPr/>
        <p:nvPr/>
      </p:nvGrpSpPr>
      <p:grpSpPr>
        <a:xfrm>
          <a:off x="0" y="0"/>
          <a:ext cx="0" cy="0"/>
          <a:chOff x="0" y="0"/>
          <a:chExt cx="0" cy="0"/>
        </a:xfrm>
      </p:grpSpPr>
      <p:sp>
        <p:nvSpPr>
          <p:cNvPr id="150" name="Google Shape;150;p1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 name="Google Shape;151;p1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 name="Google Shape;152;p1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pic>
        <p:nvPicPr>
          <p:cNvPr id="153" name="Google Shape;153;p18"/>
          <p:cNvPicPr preferRelativeResize="0"/>
          <p:nvPr/>
        </p:nvPicPr>
        <p:blipFill rotWithShape="1">
          <a:blip r:embed="rId2">
            <a:alphaModFix/>
          </a:blip>
          <a:srcRect b="0" l="0" r="72146" t="31350"/>
          <a:stretch/>
        </p:blipFill>
        <p:spPr>
          <a:xfrm>
            <a:off x="0" y="2150231"/>
            <a:ext cx="3396247" cy="4708558"/>
          </a:xfrm>
          <a:prstGeom prst="rect">
            <a:avLst/>
          </a:prstGeom>
          <a:noFill/>
          <a:ln>
            <a:noFill/>
          </a:ln>
        </p:spPr>
      </p:pic>
      <p:pic>
        <p:nvPicPr>
          <p:cNvPr id="154" name="Google Shape;154;p18"/>
          <p:cNvPicPr preferRelativeResize="0"/>
          <p:nvPr/>
        </p:nvPicPr>
        <p:blipFill rotWithShape="1">
          <a:blip r:embed="rId3">
            <a:alphaModFix/>
          </a:blip>
          <a:srcRect b="0" l="0" r="0" t="15182"/>
          <a:stretch/>
        </p:blipFill>
        <p:spPr>
          <a:xfrm>
            <a:off x="4385974" y="-7861"/>
            <a:ext cx="2494930" cy="988624"/>
          </a:xfrm>
          <a:prstGeom prst="rect">
            <a:avLst/>
          </a:prstGeom>
          <a:noFill/>
          <a:ln>
            <a:noFill/>
          </a:ln>
        </p:spPr>
      </p:pic>
      <p:pic>
        <p:nvPicPr>
          <p:cNvPr id="155" name="Google Shape;155;p18"/>
          <p:cNvPicPr preferRelativeResize="0"/>
          <p:nvPr/>
        </p:nvPicPr>
        <p:blipFill rotWithShape="1">
          <a:blip r:embed="rId4">
            <a:alphaModFix/>
          </a:blip>
          <a:srcRect b="0" l="0" r="0" t="0"/>
          <a:stretch/>
        </p:blipFill>
        <p:spPr>
          <a:xfrm rot="-5400000">
            <a:off x="4811347" y="4274972"/>
            <a:ext cx="786988" cy="1246064"/>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Diseño personalizado">
  <p:cSld name="7_Diseño personalizado">
    <p:spTree>
      <p:nvGrpSpPr>
        <p:cNvPr id="156" name="Shape 156"/>
        <p:cNvGrpSpPr/>
        <p:nvPr/>
      </p:nvGrpSpPr>
      <p:grpSpPr>
        <a:xfrm>
          <a:off x="0" y="0"/>
          <a:ext cx="0" cy="0"/>
          <a:chOff x="0" y="0"/>
          <a:chExt cx="0" cy="0"/>
        </a:xfrm>
      </p:grpSpPr>
      <p:sp>
        <p:nvSpPr>
          <p:cNvPr id="157" name="Google Shape;157;p1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 name="Google Shape;158;p1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 name="Google Shape;159;p1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160" name="Google Shape;160;p19"/>
          <p:cNvSpPr/>
          <p:nvPr/>
        </p:nvSpPr>
        <p:spPr>
          <a:xfrm>
            <a:off x="0" y="0"/>
            <a:ext cx="6096000" cy="6858000"/>
          </a:xfrm>
          <a:prstGeom prst="rect">
            <a:avLst/>
          </a:prstGeom>
          <a:solidFill>
            <a:srgbClr val="2C429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161" name="Google Shape;161;p19"/>
          <p:cNvPicPr preferRelativeResize="0"/>
          <p:nvPr/>
        </p:nvPicPr>
        <p:blipFill rotWithShape="1">
          <a:blip r:embed="rId2">
            <a:alphaModFix/>
          </a:blip>
          <a:srcRect b="0" l="0" r="0" t="24483"/>
          <a:stretch/>
        </p:blipFill>
        <p:spPr>
          <a:xfrm>
            <a:off x="751519" y="13039"/>
            <a:ext cx="2419273" cy="1287294"/>
          </a:xfrm>
          <a:prstGeom prst="rect">
            <a:avLst/>
          </a:prstGeom>
          <a:noFill/>
          <a:ln>
            <a:noFill/>
          </a:ln>
        </p:spPr>
      </p:pic>
      <p:pic>
        <p:nvPicPr>
          <p:cNvPr id="162" name="Google Shape;162;p19"/>
          <p:cNvPicPr preferRelativeResize="0"/>
          <p:nvPr/>
        </p:nvPicPr>
        <p:blipFill rotWithShape="1">
          <a:blip r:embed="rId3">
            <a:alphaModFix/>
          </a:blip>
          <a:srcRect b="0" l="0" r="0" t="0"/>
          <a:stretch/>
        </p:blipFill>
        <p:spPr>
          <a:xfrm>
            <a:off x="4382450" y="5682697"/>
            <a:ext cx="1713550" cy="812751"/>
          </a:xfrm>
          <a:prstGeom prst="rect">
            <a:avLst/>
          </a:prstGeom>
          <a:noFill/>
          <a:ln>
            <a:noFill/>
          </a:ln>
        </p:spPr>
      </p:pic>
      <p:pic>
        <p:nvPicPr>
          <p:cNvPr id="163" name="Google Shape;163;p19"/>
          <p:cNvPicPr preferRelativeResize="0"/>
          <p:nvPr/>
        </p:nvPicPr>
        <p:blipFill rotWithShape="1">
          <a:blip r:embed="rId4">
            <a:alphaModFix/>
          </a:blip>
          <a:srcRect b="0" l="0" r="0" t="0"/>
          <a:stretch/>
        </p:blipFill>
        <p:spPr>
          <a:xfrm>
            <a:off x="5559396" y="358737"/>
            <a:ext cx="774700" cy="838200"/>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Diseño personalizado">
  <p:cSld name="12_Diseño personalizado">
    <p:bg>
      <p:bgPr>
        <a:solidFill>
          <a:srgbClr val="2C4293"/>
        </a:solidFill>
      </p:bgPr>
    </p:bg>
    <p:spTree>
      <p:nvGrpSpPr>
        <p:cNvPr id="164" name="Shape 164"/>
        <p:cNvGrpSpPr/>
        <p:nvPr/>
      </p:nvGrpSpPr>
      <p:grpSpPr>
        <a:xfrm>
          <a:off x="0" y="0"/>
          <a:ext cx="0" cy="0"/>
          <a:chOff x="0" y="0"/>
          <a:chExt cx="0" cy="0"/>
        </a:xfrm>
      </p:grpSpPr>
      <p:sp>
        <p:nvSpPr>
          <p:cNvPr id="165" name="Google Shape;165;p2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 name="Google Shape;166;p2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 name="Google Shape;167;p2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pic>
        <p:nvPicPr>
          <p:cNvPr id="168" name="Google Shape;168;p20"/>
          <p:cNvPicPr preferRelativeResize="0"/>
          <p:nvPr/>
        </p:nvPicPr>
        <p:blipFill rotWithShape="1">
          <a:blip r:embed="rId2">
            <a:alphaModFix/>
          </a:blip>
          <a:srcRect b="0" l="0" r="0" t="38582"/>
          <a:stretch/>
        </p:blipFill>
        <p:spPr>
          <a:xfrm rot="10800000">
            <a:off x="2834626" y="5812680"/>
            <a:ext cx="2419273" cy="1046956"/>
          </a:xfrm>
          <a:prstGeom prst="rect">
            <a:avLst/>
          </a:prstGeom>
          <a:noFill/>
          <a:ln>
            <a:noFill/>
          </a:ln>
        </p:spPr>
      </p:pic>
      <p:pic>
        <p:nvPicPr>
          <p:cNvPr id="169" name="Google Shape;169;p20"/>
          <p:cNvPicPr preferRelativeResize="0"/>
          <p:nvPr/>
        </p:nvPicPr>
        <p:blipFill rotWithShape="1">
          <a:blip r:embed="rId3">
            <a:alphaModFix/>
          </a:blip>
          <a:srcRect b="0" l="0" r="0" t="0"/>
          <a:stretch/>
        </p:blipFill>
        <p:spPr>
          <a:xfrm>
            <a:off x="10849263" y="589847"/>
            <a:ext cx="1342737" cy="812751"/>
          </a:xfrm>
          <a:prstGeom prst="rect">
            <a:avLst/>
          </a:prstGeom>
          <a:noFill/>
          <a:ln>
            <a:noFill/>
          </a:ln>
        </p:spPr>
      </p:pic>
      <p:pic>
        <p:nvPicPr>
          <p:cNvPr id="170" name="Google Shape;170;p20"/>
          <p:cNvPicPr preferRelativeResize="0"/>
          <p:nvPr/>
        </p:nvPicPr>
        <p:blipFill rotWithShape="1">
          <a:blip r:embed="rId4">
            <a:alphaModFix/>
          </a:blip>
          <a:srcRect b="0" l="0" r="0" t="0"/>
          <a:stretch/>
        </p:blipFill>
        <p:spPr>
          <a:xfrm>
            <a:off x="724988" y="298949"/>
            <a:ext cx="774700" cy="8382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_Diseño personalizado">
  <p:cSld name="13_Diseño personalizado">
    <p:spTree>
      <p:nvGrpSpPr>
        <p:cNvPr id="21" name="Shape 21"/>
        <p:cNvGrpSpPr/>
        <p:nvPr/>
      </p:nvGrpSpPr>
      <p:grpSpPr>
        <a:xfrm>
          <a:off x="0" y="0"/>
          <a:ext cx="0" cy="0"/>
          <a:chOff x="0" y="0"/>
          <a:chExt cx="0" cy="0"/>
        </a:xfrm>
      </p:grpSpPr>
      <p:sp>
        <p:nvSpPr>
          <p:cNvPr id="22" name="Google Shape;22;p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rgbClr val="2C4293"/>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 name="Google Shape;24;p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26" name="Google Shape;26;p3"/>
          <p:cNvSpPr txBox="1"/>
          <p:nvPr>
            <p:ph idx="1" type="body"/>
          </p:nvPr>
        </p:nvSpPr>
        <p:spPr>
          <a:xfrm>
            <a:off x="838199" y="1946365"/>
            <a:ext cx="10515599" cy="4232365"/>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Diseño personalizado">
  <p:cSld name="8_Diseño personalizado">
    <p:bg>
      <p:bgPr>
        <a:solidFill>
          <a:srgbClr val="2C4293"/>
        </a:solidFill>
      </p:bgPr>
    </p:bg>
    <p:spTree>
      <p:nvGrpSpPr>
        <p:cNvPr id="171" name="Shape 171"/>
        <p:cNvGrpSpPr/>
        <p:nvPr/>
      </p:nvGrpSpPr>
      <p:grpSpPr>
        <a:xfrm>
          <a:off x="0" y="0"/>
          <a:ext cx="0" cy="0"/>
          <a:chOff x="0" y="0"/>
          <a:chExt cx="0" cy="0"/>
        </a:xfrm>
      </p:grpSpPr>
      <p:sp>
        <p:nvSpPr>
          <p:cNvPr id="172" name="Google Shape;172;p2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 name="Google Shape;173;p2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 name="Google Shape;174;p2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175" name="Google Shape;175;p21"/>
          <p:cNvSpPr/>
          <p:nvPr/>
        </p:nvSpPr>
        <p:spPr>
          <a:xfrm>
            <a:off x="0" y="6181344"/>
            <a:ext cx="12192000" cy="676656"/>
          </a:xfrm>
          <a:prstGeom prst="rect">
            <a:avLst/>
          </a:prstGeom>
          <a:solidFill>
            <a:srgbClr val="2CB5E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Interfaz de usuario gráfica, Texto, Aplicación&#10;&#10;Descripción generada automáticamente" id="176" name="Google Shape;176;p21"/>
          <p:cNvPicPr preferRelativeResize="0"/>
          <p:nvPr/>
        </p:nvPicPr>
        <p:blipFill rotWithShape="1">
          <a:blip r:embed="rId2">
            <a:alphaModFix/>
          </a:blip>
          <a:srcRect b="0" l="0" r="0" t="0"/>
          <a:stretch/>
        </p:blipFill>
        <p:spPr>
          <a:xfrm>
            <a:off x="2618508" y="6015435"/>
            <a:ext cx="6954983" cy="1008473"/>
          </a:xfrm>
          <a:prstGeom prst="rect">
            <a:avLst/>
          </a:prstGeom>
          <a:noFill/>
          <a:ln>
            <a:noFill/>
          </a:ln>
        </p:spPr>
      </p:pic>
      <p:sp>
        <p:nvSpPr>
          <p:cNvPr id="177" name="Google Shape;177;p21"/>
          <p:cNvSpPr txBox="1"/>
          <p:nvPr/>
        </p:nvSpPr>
        <p:spPr>
          <a:xfrm>
            <a:off x="4674362" y="4885543"/>
            <a:ext cx="2843276" cy="861774"/>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None/>
            </a:pPr>
            <a:r>
              <a:rPr lang="en-US" sz="6000">
                <a:solidFill>
                  <a:schemeClr val="lt1"/>
                </a:solidFill>
                <a:latin typeface="Impact"/>
                <a:ea typeface="Impact"/>
                <a:cs typeface="Impact"/>
                <a:sym typeface="Impact"/>
              </a:rPr>
              <a:t>Gracias</a:t>
            </a:r>
            <a:endParaRPr/>
          </a:p>
        </p:txBody>
      </p:sp>
      <p:pic>
        <p:nvPicPr>
          <p:cNvPr id="178" name="Google Shape;178;p21"/>
          <p:cNvPicPr preferRelativeResize="0"/>
          <p:nvPr/>
        </p:nvPicPr>
        <p:blipFill rotWithShape="1">
          <a:blip r:embed="rId3">
            <a:alphaModFix/>
          </a:blip>
          <a:srcRect b="0" l="0" r="0" t="0"/>
          <a:stretch/>
        </p:blipFill>
        <p:spPr>
          <a:xfrm>
            <a:off x="3689350" y="1674876"/>
            <a:ext cx="4813300" cy="2362200"/>
          </a:xfrm>
          <a:prstGeom prst="rect">
            <a:avLst/>
          </a:prstGeom>
          <a:noFill/>
          <a:ln>
            <a:noFill/>
          </a:ln>
        </p:spPr>
      </p:pic>
      <p:sp>
        <p:nvSpPr>
          <p:cNvPr id="179" name="Google Shape;179;p21"/>
          <p:cNvSpPr txBox="1"/>
          <p:nvPr/>
        </p:nvSpPr>
        <p:spPr>
          <a:xfrm>
            <a:off x="0" y="5747317"/>
            <a:ext cx="12192000" cy="21544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800">
                <a:solidFill>
                  <a:schemeClr val="lt1"/>
                </a:solidFill>
                <a:latin typeface="Calibri"/>
                <a:ea typeface="Calibri"/>
                <a:cs typeface="Calibri"/>
                <a:sym typeface="Calibri"/>
              </a:rPr>
              <a:t>Copyright © 2023. Todos los derechos reservados Universidad Tecnológica de Bolívar.</a:t>
            </a: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o el título">
  <p:cSld name="Solo el título">
    <p:bg>
      <p:bgPr>
        <a:solidFill>
          <a:srgbClr val="2C4293"/>
        </a:solidFill>
      </p:bgPr>
    </p:bg>
    <p:spTree>
      <p:nvGrpSpPr>
        <p:cNvPr id="180" name="Shape 180"/>
        <p:cNvGrpSpPr/>
        <p:nvPr/>
      </p:nvGrpSpPr>
      <p:grpSpPr>
        <a:xfrm>
          <a:off x="0" y="0"/>
          <a:ext cx="0" cy="0"/>
          <a:chOff x="0" y="0"/>
          <a:chExt cx="0" cy="0"/>
        </a:xfrm>
      </p:grpSpPr>
      <p:sp>
        <p:nvSpPr>
          <p:cNvPr id="181" name="Google Shape;181;p2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 name="Google Shape;182;p2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 name="Google Shape;183;p2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184" name="Google Shape;184;p22"/>
          <p:cNvSpPr txBox="1"/>
          <p:nvPr>
            <p:ph type="title"/>
          </p:nvPr>
        </p:nvSpPr>
        <p:spPr>
          <a:xfrm>
            <a:off x="856775" y="1960947"/>
            <a:ext cx="10515600" cy="1325563"/>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Clr>
                <a:schemeClr val="lt1"/>
              </a:buClr>
              <a:buSzPts val="4000"/>
              <a:buFont typeface="Impact"/>
              <a:buNone/>
              <a:defRPr sz="4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185" name="Google Shape;185;p22"/>
          <p:cNvPicPr preferRelativeResize="0"/>
          <p:nvPr/>
        </p:nvPicPr>
        <p:blipFill rotWithShape="1">
          <a:blip r:embed="rId2">
            <a:alphaModFix/>
          </a:blip>
          <a:srcRect b="0" l="0" r="0" t="24483"/>
          <a:stretch/>
        </p:blipFill>
        <p:spPr>
          <a:xfrm>
            <a:off x="748470" y="0"/>
            <a:ext cx="2419273" cy="1287294"/>
          </a:xfrm>
          <a:prstGeom prst="rect">
            <a:avLst/>
          </a:prstGeom>
          <a:noFill/>
          <a:ln>
            <a:noFill/>
          </a:ln>
        </p:spPr>
      </p:pic>
      <p:pic>
        <p:nvPicPr>
          <p:cNvPr id="186" name="Google Shape;186;p22"/>
          <p:cNvPicPr preferRelativeResize="0"/>
          <p:nvPr/>
        </p:nvPicPr>
        <p:blipFill rotWithShape="1">
          <a:blip r:embed="rId3">
            <a:alphaModFix/>
          </a:blip>
          <a:srcRect b="0" l="0" r="0" t="26124"/>
          <a:stretch/>
        </p:blipFill>
        <p:spPr>
          <a:xfrm>
            <a:off x="10878074" y="0"/>
            <a:ext cx="1288123" cy="1862636"/>
          </a:xfrm>
          <a:prstGeom prst="rect">
            <a:avLst/>
          </a:prstGeom>
          <a:noFill/>
          <a:ln>
            <a:noFill/>
          </a:ln>
        </p:spPr>
      </p:pic>
      <p:pic>
        <p:nvPicPr>
          <p:cNvPr id="187" name="Google Shape;187;p22"/>
          <p:cNvPicPr preferRelativeResize="0"/>
          <p:nvPr/>
        </p:nvPicPr>
        <p:blipFill rotWithShape="1">
          <a:blip r:embed="rId4">
            <a:alphaModFix/>
          </a:blip>
          <a:srcRect b="0" l="0" r="0" t="0"/>
          <a:stretch/>
        </p:blipFill>
        <p:spPr>
          <a:xfrm>
            <a:off x="0" y="5682697"/>
            <a:ext cx="1713550" cy="812751"/>
          </a:xfrm>
          <a:prstGeom prst="rect">
            <a:avLst/>
          </a:prstGeom>
          <a:noFill/>
          <a:ln>
            <a:noFill/>
          </a:ln>
        </p:spPr>
      </p:pic>
      <p:pic>
        <p:nvPicPr>
          <p:cNvPr id="188" name="Google Shape;188;p22"/>
          <p:cNvPicPr preferRelativeResize="0"/>
          <p:nvPr/>
        </p:nvPicPr>
        <p:blipFill rotWithShape="1">
          <a:blip r:embed="rId5">
            <a:alphaModFix/>
          </a:blip>
          <a:srcRect b="0" l="0" r="0" t="0"/>
          <a:stretch/>
        </p:blipFill>
        <p:spPr>
          <a:xfrm>
            <a:off x="9562524" y="607135"/>
            <a:ext cx="774700" cy="838200"/>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Diseño personalizado">
  <p:cSld name="1_Diseño personalizado">
    <p:bg>
      <p:bgPr>
        <a:solidFill>
          <a:srgbClr val="2C4293"/>
        </a:solidFill>
      </p:bgPr>
    </p:bg>
    <p:spTree>
      <p:nvGrpSpPr>
        <p:cNvPr id="189" name="Shape 189"/>
        <p:cNvGrpSpPr/>
        <p:nvPr/>
      </p:nvGrpSpPr>
      <p:grpSpPr>
        <a:xfrm>
          <a:off x="0" y="0"/>
          <a:ext cx="0" cy="0"/>
          <a:chOff x="0" y="0"/>
          <a:chExt cx="0" cy="0"/>
        </a:xfrm>
      </p:grpSpPr>
      <p:sp>
        <p:nvSpPr>
          <p:cNvPr id="190" name="Google Shape;190;p2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 name="Google Shape;191;p2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 name="Google Shape;192;p2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193" name="Google Shape;193;p23"/>
          <p:cNvSpPr/>
          <p:nvPr/>
        </p:nvSpPr>
        <p:spPr>
          <a:xfrm>
            <a:off x="8244952" y="0"/>
            <a:ext cx="3947048" cy="6858000"/>
          </a:xfrm>
          <a:prstGeom prst="rect">
            <a:avLst/>
          </a:prstGeom>
          <a:solidFill>
            <a:srgbClr val="2CB5E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194" name="Google Shape;194;p23"/>
          <p:cNvPicPr preferRelativeResize="0"/>
          <p:nvPr/>
        </p:nvPicPr>
        <p:blipFill rotWithShape="1">
          <a:blip r:embed="rId2">
            <a:alphaModFix/>
          </a:blip>
          <a:srcRect b="0" l="0" r="0" t="0"/>
          <a:stretch/>
        </p:blipFill>
        <p:spPr>
          <a:xfrm>
            <a:off x="6036625" y="4931223"/>
            <a:ext cx="3031462" cy="1920595"/>
          </a:xfrm>
          <a:prstGeom prst="rect">
            <a:avLst/>
          </a:prstGeom>
          <a:noFill/>
          <a:ln>
            <a:noFill/>
          </a:ln>
        </p:spPr>
      </p:pic>
      <p:pic>
        <p:nvPicPr>
          <p:cNvPr id="195" name="Google Shape;195;p23"/>
          <p:cNvPicPr preferRelativeResize="0"/>
          <p:nvPr/>
        </p:nvPicPr>
        <p:blipFill rotWithShape="1">
          <a:blip r:embed="rId3">
            <a:alphaModFix/>
          </a:blip>
          <a:srcRect b="0" l="51633" r="0" t="68786"/>
          <a:stretch/>
        </p:blipFill>
        <p:spPr>
          <a:xfrm>
            <a:off x="3735580" y="118904"/>
            <a:ext cx="2700723" cy="1352245"/>
          </a:xfrm>
          <a:prstGeom prst="rect">
            <a:avLst/>
          </a:prstGeom>
          <a:noFill/>
          <a:ln>
            <a:noFill/>
          </a:ln>
        </p:spPr>
      </p:pic>
      <p:sp>
        <p:nvSpPr>
          <p:cNvPr id="196" name="Google Shape;196;p23"/>
          <p:cNvSpPr txBox="1"/>
          <p:nvPr>
            <p:ph type="title"/>
          </p:nvPr>
        </p:nvSpPr>
        <p:spPr>
          <a:xfrm>
            <a:off x="298434" y="1140378"/>
            <a:ext cx="5065643" cy="13255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lt1"/>
              </a:buClr>
              <a:buSzPts val="3200"/>
              <a:buFont typeface="Impact"/>
              <a:buNone/>
              <a:defRPr sz="3200">
                <a:solidFill>
                  <a:schemeClr val="lt1"/>
                </a:solidFill>
                <a:latin typeface="Impact"/>
                <a:ea typeface="Impact"/>
                <a:cs typeface="Impact"/>
                <a:sym typeface="Impac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Diseño personalizado">
  <p:cSld name="4_Diseño personalizado">
    <p:spTree>
      <p:nvGrpSpPr>
        <p:cNvPr id="197" name="Shape 197"/>
        <p:cNvGrpSpPr/>
        <p:nvPr/>
      </p:nvGrpSpPr>
      <p:grpSpPr>
        <a:xfrm>
          <a:off x="0" y="0"/>
          <a:ext cx="0" cy="0"/>
          <a:chOff x="0" y="0"/>
          <a:chExt cx="0" cy="0"/>
        </a:xfrm>
      </p:grpSpPr>
      <p:pic>
        <p:nvPicPr>
          <p:cNvPr id="198" name="Google Shape;198;p24"/>
          <p:cNvPicPr preferRelativeResize="0"/>
          <p:nvPr/>
        </p:nvPicPr>
        <p:blipFill rotWithShape="1">
          <a:blip r:embed="rId2">
            <a:alphaModFix/>
          </a:blip>
          <a:srcRect b="0" l="0" r="0" t="0"/>
          <a:stretch/>
        </p:blipFill>
        <p:spPr>
          <a:xfrm rot="10800000">
            <a:off x="6743369" y="2464179"/>
            <a:ext cx="2112431" cy="1488434"/>
          </a:xfrm>
          <a:prstGeom prst="rect">
            <a:avLst/>
          </a:prstGeom>
          <a:noFill/>
          <a:ln>
            <a:noFill/>
          </a:ln>
        </p:spPr>
      </p:pic>
      <p:pic>
        <p:nvPicPr>
          <p:cNvPr id="199" name="Google Shape;199;p24"/>
          <p:cNvPicPr preferRelativeResize="0"/>
          <p:nvPr/>
        </p:nvPicPr>
        <p:blipFill rotWithShape="1">
          <a:blip r:embed="rId3">
            <a:alphaModFix/>
          </a:blip>
          <a:srcRect b="0" l="0" r="0" t="0"/>
          <a:stretch/>
        </p:blipFill>
        <p:spPr>
          <a:xfrm>
            <a:off x="10890913" y="3116645"/>
            <a:ext cx="850900" cy="838200"/>
          </a:xfrm>
          <a:prstGeom prst="rect">
            <a:avLst/>
          </a:prstGeom>
          <a:noFill/>
          <a:ln>
            <a:noFill/>
          </a:ln>
        </p:spPr>
      </p:pic>
      <p:sp>
        <p:nvSpPr>
          <p:cNvPr id="200" name="Google Shape;200;p2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 name="Google Shape;201;p2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 name="Google Shape;202;p2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203" name="Google Shape;203;p24"/>
          <p:cNvSpPr/>
          <p:nvPr/>
        </p:nvSpPr>
        <p:spPr>
          <a:xfrm>
            <a:off x="0" y="0"/>
            <a:ext cx="6096000" cy="6858000"/>
          </a:xfrm>
          <a:prstGeom prst="rect">
            <a:avLst/>
          </a:prstGeom>
          <a:solidFill>
            <a:srgbClr val="2CB5E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204" name="Google Shape;204;p24"/>
          <p:cNvPicPr preferRelativeResize="0"/>
          <p:nvPr/>
        </p:nvPicPr>
        <p:blipFill rotWithShape="1">
          <a:blip r:embed="rId4">
            <a:alphaModFix/>
          </a:blip>
          <a:srcRect b="30386" l="0" r="31137" t="0"/>
          <a:stretch/>
        </p:blipFill>
        <p:spPr>
          <a:xfrm rot="-5400000">
            <a:off x="4570169" y="-388313"/>
            <a:ext cx="1137522" cy="1914146"/>
          </a:xfrm>
          <a:prstGeom prst="rect">
            <a:avLst/>
          </a:prstGeom>
          <a:noFill/>
          <a:ln>
            <a:noFill/>
          </a:ln>
        </p:spPr>
      </p:pic>
      <p:sp>
        <p:nvSpPr>
          <p:cNvPr id="205" name="Google Shape;205;p24"/>
          <p:cNvSpPr txBox="1"/>
          <p:nvPr>
            <p:ph type="title"/>
          </p:nvPr>
        </p:nvSpPr>
        <p:spPr>
          <a:xfrm>
            <a:off x="231914" y="543002"/>
            <a:ext cx="3949943" cy="13255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rgbClr val="2C4293"/>
              </a:buClr>
              <a:buSzPts val="3200"/>
              <a:buFont typeface="Impact"/>
              <a:buNone/>
              <a:defRPr sz="3200">
                <a:solidFill>
                  <a:srgbClr val="2C4293"/>
                </a:solidFill>
                <a:latin typeface="Impact"/>
                <a:ea typeface="Impact"/>
                <a:cs typeface="Impact"/>
                <a:sym typeface="Impac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06" name="Google Shape;206;p24"/>
          <p:cNvSpPr/>
          <p:nvPr/>
        </p:nvSpPr>
        <p:spPr>
          <a:xfrm>
            <a:off x="1381539" y="3310253"/>
            <a:ext cx="9293087" cy="3547747"/>
          </a:xfrm>
          <a:custGeom>
            <a:rect b="b" l="l" r="r" t="t"/>
            <a:pathLst>
              <a:path extrusionOk="0" h="3547747" w="7345048">
                <a:moveTo>
                  <a:pt x="6987421" y="1768235"/>
                </a:moveTo>
                <a:cubicBezTo>
                  <a:pt x="6981141" y="1769245"/>
                  <a:pt x="6981141" y="1777941"/>
                  <a:pt x="6987421" y="1778951"/>
                </a:cubicBezTo>
                <a:cubicBezTo>
                  <a:pt x="7190010" y="1811433"/>
                  <a:pt x="7345049" y="1987364"/>
                  <a:pt x="7345049" y="2199593"/>
                </a:cubicBezTo>
                <a:lnTo>
                  <a:pt x="7345049" y="3263878"/>
                </a:lnTo>
                <a:cubicBezTo>
                  <a:pt x="7345049" y="3421072"/>
                  <a:pt x="7217933" y="3547747"/>
                  <a:pt x="7061380" y="3547747"/>
                </a:cubicBezTo>
                <a:lnTo>
                  <a:pt x="4731305" y="3547747"/>
                </a:lnTo>
                <a:lnTo>
                  <a:pt x="4731305" y="1899286"/>
                </a:lnTo>
                <a:lnTo>
                  <a:pt x="6375955" y="1899286"/>
                </a:lnTo>
                <a:lnTo>
                  <a:pt x="6375955" y="1648965"/>
                </a:lnTo>
                <a:lnTo>
                  <a:pt x="4481168" y="1648965"/>
                </a:lnTo>
                <a:lnTo>
                  <a:pt x="4481168" y="3547747"/>
                </a:lnTo>
                <a:lnTo>
                  <a:pt x="2958643" y="3547747"/>
                </a:lnTo>
                <a:lnTo>
                  <a:pt x="2958643" y="1648965"/>
                </a:lnTo>
                <a:lnTo>
                  <a:pt x="2708449" y="1648965"/>
                </a:lnTo>
                <a:lnTo>
                  <a:pt x="2708449" y="3547747"/>
                </a:lnTo>
                <a:lnTo>
                  <a:pt x="283669" y="3547747"/>
                </a:lnTo>
                <a:cubicBezTo>
                  <a:pt x="127059" y="3547747"/>
                  <a:pt x="0" y="3421128"/>
                  <a:pt x="0" y="3263878"/>
                </a:cubicBezTo>
                <a:lnTo>
                  <a:pt x="0" y="283813"/>
                </a:lnTo>
                <a:cubicBezTo>
                  <a:pt x="0" y="127068"/>
                  <a:pt x="127003" y="0"/>
                  <a:pt x="283669" y="0"/>
                </a:cubicBezTo>
                <a:lnTo>
                  <a:pt x="1292854" y="0"/>
                </a:lnTo>
                <a:lnTo>
                  <a:pt x="1292854" y="2400377"/>
                </a:lnTo>
                <a:lnTo>
                  <a:pt x="1543047" y="2400377"/>
                </a:lnTo>
                <a:lnTo>
                  <a:pt x="1543047" y="0"/>
                </a:lnTo>
                <a:lnTo>
                  <a:pt x="7061324" y="0"/>
                </a:lnTo>
                <a:cubicBezTo>
                  <a:pt x="7217990" y="0"/>
                  <a:pt x="7344993" y="127068"/>
                  <a:pt x="7344993" y="283813"/>
                </a:cubicBezTo>
                <a:lnTo>
                  <a:pt x="7344993" y="1348098"/>
                </a:lnTo>
                <a:cubicBezTo>
                  <a:pt x="7344993" y="1560270"/>
                  <a:pt x="7189954" y="1735809"/>
                  <a:pt x="6987365" y="1768235"/>
                </a:cubicBezTo>
                <a:close/>
              </a:path>
            </a:pathLst>
          </a:custGeom>
          <a:solidFill>
            <a:srgbClr val="F2F2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Diseño personalizado">
  <p:cSld name="3_Diseño personalizado">
    <p:spTree>
      <p:nvGrpSpPr>
        <p:cNvPr id="207" name="Shape 207"/>
        <p:cNvGrpSpPr/>
        <p:nvPr/>
      </p:nvGrpSpPr>
      <p:grpSpPr>
        <a:xfrm>
          <a:off x="0" y="0"/>
          <a:ext cx="0" cy="0"/>
          <a:chOff x="0" y="0"/>
          <a:chExt cx="0" cy="0"/>
        </a:xfrm>
      </p:grpSpPr>
      <p:pic>
        <p:nvPicPr>
          <p:cNvPr id="208" name="Google Shape;208;p25"/>
          <p:cNvPicPr preferRelativeResize="0"/>
          <p:nvPr/>
        </p:nvPicPr>
        <p:blipFill rotWithShape="1">
          <a:blip r:embed="rId2">
            <a:alphaModFix/>
          </a:blip>
          <a:srcRect b="0" l="0" r="0" t="0"/>
          <a:stretch/>
        </p:blipFill>
        <p:spPr>
          <a:xfrm rot="10800000">
            <a:off x="6743369" y="2464179"/>
            <a:ext cx="2112431" cy="1488434"/>
          </a:xfrm>
          <a:prstGeom prst="rect">
            <a:avLst/>
          </a:prstGeom>
          <a:noFill/>
          <a:ln>
            <a:noFill/>
          </a:ln>
        </p:spPr>
      </p:pic>
      <p:pic>
        <p:nvPicPr>
          <p:cNvPr id="209" name="Google Shape;209;p25"/>
          <p:cNvPicPr preferRelativeResize="0"/>
          <p:nvPr/>
        </p:nvPicPr>
        <p:blipFill rotWithShape="1">
          <a:blip r:embed="rId3">
            <a:alphaModFix/>
          </a:blip>
          <a:srcRect b="0" l="0" r="0" t="0"/>
          <a:stretch/>
        </p:blipFill>
        <p:spPr>
          <a:xfrm>
            <a:off x="10890913" y="3116645"/>
            <a:ext cx="850900" cy="838200"/>
          </a:xfrm>
          <a:prstGeom prst="rect">
            <a:avLst/>
          </a:prstGeom>
          <a:noFill/>
          <a:ln>
            <a:noFill/>
          </a:ln>
        </p:spPr>
      </p:pic>
      <p:sp>
        <p:nvSpPr>
          <p:cNvPr id="210" name="Google Shape;210;p2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 name="Google Shape;211;p2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 name="Google Shape;212;p2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213" name="Google Shape;213;p25"/>
          <p:cNvSpPr/>
          <p:nvPr/>
        </p:nvSpPr>
        <p:spPr>
          <a:xfrm>
            <a:off x="0" y="0"/>
            <a:ext cx="6096000" cy="6858000"/>
          </a:xfrm>
          <a:prstGeom prst="rect">
            <a:avLst/>
          </a:prstGeom>
          <a:solidFill>
            <a:srgbClr val="2CB5E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214" name="Google Shape;214;p25"/>
          <p:cNvPicPr preferRelativeResize="0"/>
          <p:nvPr/>
        </p:nvPicPr>
        <p:blipFill rotWithShape="1">
          <a:blip r:embed="rId4">
            <a:alphaModFix/>
          </a:blip>
          <a:srcRect b="30386" l="0" r="31137" t="0"/>
          <a:stretch/>
        </p:blipFill>
        <p:spPr>
          <a:xfrm rot="-5400000">
            <a:off x="4570169" y="-388313"/>
            <a:ext cx="1137522" cy="1914146"/>
          </a:xfrm>
          <a:prstGeom prst="rect">
            <a:avLst/>
          </a:prstGeom>
          <a:noFill/>
          <a:ln>
            <a:noFill/>
          </a:ln>
        </p:spPr>
      </p:pic>
      <p:sp>
        <p:nvSpPr>
          <p:cNvPr id="215" name="Google Shape;215;p25"/>
          <p:cNvSpPr txBox="1"/>
          <p:nvPr>
            <p:ph type="title"/>
          </p:nvPr>
        </p:nvSpPr>
        <p:spPr>
          <a:xfrm>
            <a:off x="231914" y="543002"/>
            <a:ext cx="3949943" cy="13255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rgbClr val="2C4293"/>
              </a:buClr>
              <a:buSzPts val="3200"/>
              <a:buFont typeface="Impact"/>
              <a:buNone/>
              <a:defRPr sz="3200">
                <a:solidFill>
                  <a:srgbClr val="2C4293"/>
                </a:solidFill>
                <a:latin typeface="Impact"/>
                <a:ea typeface="Impact"/>
                <a:cs typeface="Impact"/>
                <a:sym typeface="Impac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Diseño personalizado">
  <p:cSld name="10_Diseño personalizado">
    <p:spTree>
      <p:nvGrpSpPr>
        <p:cNvPr id="27" name="Shape 27"/>
        <p:cNvGrpSpPr/>
        <p:nvPr/>
      </p:nvGrpSpPr>
      <p:grpSpPr>
        <a:xfrm>
          <a:off x="0" y="0"/>
          <a:ext cx="0" cy="0"/>
          <a:chOff x="0" y="0"/>
          <a:chExt cx="0" cy="0"/>
        </a:xfrm>
      </p:grpSpPr>
      <p:sp>
        <p:nvSpPr>
          <p:cNvPr id="28" name="Google Shape;28;p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31" name="Google Shape;31;p4"/>
          <p:cNvSpPr/>
          <p:nvPr/>
        </p:nvSpPr>
        <p:spPr>
          <a:xfrm>
            <a:off x="6096000" y="0"/>
            <a:ext cx="6096000" cy="6858000"/>
          </a:xfrm>
          <a:prstGeom prst="rect">
            <a:avLst/>
          </a:prstGeom>
          <a:solidFill>
            <a:srgbClr val="2C429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pción 1  diapositiva de título">
  <p:cSld name="Opción 1  diapositiva de título">
    <p:bg>
      <p:bgPr>
        <a:solidFill>
          <a:srgbClr val="2C4293"/>
        </a:solidFill>
      </p:bgPr>
    </p:bg>
    <p:spTree>
      <p:nvGrpSpPr>
        <p:cNvPr id="32" name="Shape 32"/>
        <p:cNvGrpSpPr/>
        <p:nvPr/>
      </p:nvGrpSpPr>
      <p:grpSpPr>
        <a:xfrm>
          <a:off x="0" y="0"/>
          <a:ext cx="0" cy="0"/>
          <a:chOff x="0" y="0"/>
          <a:chExt cx="0" cy="0"/>
        </a:xfrm>
      </p:grpSpPr>
      <p:sp>
        <p:nvSpPr>
          <p:cNvPr id="33" name="Google Shape;33;p5"/>
          <p:cNvSpPr txBox="1"/>
          <p:nvPr>
            <p:ph type="title"/>
          </p:nvPr>
        </p:nvSpPr>
        <p:spPr>
          <a:xfrm>
            <a:off x="230498" y="1857595"/>
            <a:ext cx="5056205" cy="13255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rgbClr val="00B0F0"/>
              </a:buClr>
              <a:buSzPts val="6000"/>
              <a:buFont typeface="Impact"/>
              <a:buNone/>
              <a:defRPr sz="6000">
                <a:solidFill>
                  <a:srgbClr val="00B0F0"/>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4" name="Google Shape;34;p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 name="Google Shape;36;p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pic>
        <p:nvPicPr>
          <p:cNvPr id="37" name="Google Shape;37;p5"/>
          <p:cNvPicPr preferRelativeResize="0"/>
          <p:nvPr/>
        </p:nvPicPr>
        <p:blipFill rotWithShape="1">
          <a:blip r:embed="rId2">
            <a:alphaModFix/>
          </a:blip>
          <a:srcRect b="0" l="0" r="0" t="0"/>
          <a:stretch/>
        </p:blipFill>
        <p:spPr>
          <a:xfrm>
            <a:off x="814324" y="4667682"/>
            <a:ext cx="3764329" cy="1061086"/>
          </a:xfrm>
          <a:prstGeom prst="rect">
            <a:avLst/>
          </a:prstGeom>
          <a:noFill/>
          <a:ln>
            <a:noFill/>
          </a:ln>
        </p:spPr>
      </p:pic>
      <p:pic>
        <p:nvPicPr>
          <p:cNvPr id="38" name="Google Shape;38;p5"/>
          <p:cNvPicPr preferRelativeResize="0"/>
          <p:nvPr/>
        </p:nvPicPr>
        <p:blipFill rotWithShape="1">
          <a:blip r:embed="rId3">
            <a:alphaModFix/>
          </a:blip>
          <a:srcRect b="0" l="0" r="0" t="0"/>
          <a:stretch/>
        </p:blipFill>
        <p:spPr>
          <a:xfrm>
            <a:off x="5576536" y="1114932"/>
            <a:ext cx="6615464" cy="4136452"/>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pción 3 de portada">
  <p:cSld name="Opción 3 de portada">
    <p:bg>
      <p:bgPr>
        <a:solidFill>
          <a:srgbClr val="2C4293"/>
        </a:solidFill>
      </p:bgPr>
    </p:bg>
    <p:spTree>
      <p:nvGrpSpPr>
        <p:cNvPr id="39" name="Shape 39"/>
        <p:cNvGrpSpPr/>
        <p:nvPr/>
      </p:nvGrpSpPr>
      <p:grpSpPr>
        <a:xfrm>
          <a:off x="0" y="0"/>
          <a:ext cx="0" cy="0"/>
          <a:chOff x="0" y="0"/>
          <a:chExt cx="0" cy="0"/>
        </a:xfrm>
      </p:grpSpPr>
      <p:sp>
        <p:nvSpPr>
          <p:cNvPr id="40" name="Google Shape;40;p6"/>
          <p:cNvSpPr txBox="1"/>
          <p:nvPr>
            <p:ph type="title"/>
          </p:nvPr>
        </p:nvSpPr>
        <p:spPr>
          <a:xfrm>
            <a:off x="230498" y="1857595"/>
            <a:ext cx="5056205" cy="13255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rgbClr val="00B0F0"/>
              </a:buClr>
              <a:buSzPts val="6000"/>
              <a:buFont typeface="Impact"/>
              <a:buNone/>
              <a:defRPr sz="6000">
                <a:solidFill>
                  <a:srgbClr val="00B0F0"/>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1" name="Google Shape;41;p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pic>
        <p:nvPicPr>
          <p:cNvPr id="44" name="Google Shape;44;p6"/>
          <p:cNvPicPr preferRelativeResize="0"/>
          <p:nvPr/>
        </p:nvPicPr>
        <p:blipFill rotWithShape="1">
          <a:blip r:embed="rId2">
            <a:alphaModFix/>
          </a:blip>
          <a:srcRect b="0" l="0" r="0" t="0"/>
          <a:stretch/>
        </p:blipFill>
        <p:spPr>
          <a:xfrm>
            <a:off x="814324" y="4667682"/>
            <a:ext cx="3764329" cy="1061086"/>
          </a:xfrm>
          <a:prstGeom prst="rect">
            <a:avLst/>
          </a:prstGeom>
          <a:noFill/>
          <a:ln>
            <a:noFill/>
          </a:ln>
        </p:spPr>
      </p:pic>
      <p:sp>
        <p:nvSpPr>
          <p:cNvPr id="45" name="Google Shape;45;p6"/>
          <p:cNvSpPr/>
          <p:nvPr/>
        </p:nvSpPr>
        <p:spPr>
          <a:xfrm>
            <a:off x="5286703" y="1477326"/>
            <a:ext cx="6759374" cy="3292428"/>
          </a:xfrm>
          <a:custGeom>
            <a:rect b="b" l="l" r="r" t="t"/>
            <a:pathLst>
              <a:path extrusionOk="0" h="3547747" w="7345048">
                <a:moveTo>
                  <a:pt x="6987421" y="1768235"/>
                </a:moveTo>
                <a:cubicBezTo>
                  <a:pt x="6981141" y="1769245"/>
                  <a:pt x="6981141" y="1777941"/>
                  <a:pt x="6987421" y="1778951"/>
                </a:cubicBezTo>
                <a:cubicBezTo>
                  <a:pt x="7190010" y="1811433"/>
                  <a:pt x="7345049" y="1987364"/>
                  <a:pt x="7345049" y="2199593"/>
                </a:cubicBezTo>
                <a:lnTo>
                  <a:pt x="7345049" y="3263878"/>
                </a:lnTo>
                <a:cubicBezTo>
                  <a:pt x="7345049" y="3421072"/>
                  <a:pt x="7217933" y="3547747"/>
                  <a:pt x="7061380" y="3547747"/>
                </a:cubicBezTo>
                <a:lnTo>
                  <a:pt x="4731305" y="3547747"/>
                </a:lnTo>
                <a:lnTo>
                  <a:pt x="4731305" y="1899286"/>
                </a:lnTo>
                <a:lnTo>
                  <a:pt x="6375955" y="1899286"/>
                </a:lnTo>
                <a:lnTo>
                  <a:pt x="6375955" y="1648965"/>
                </a:lnTo>
                <a:lnTo>
                  <a:pt x="4481168" y="1648965"/>
                </a:lnTo>
                <a:lnTo>
                  <a:pt x="4481168" y="3547747"/>
                </a:lnTo>
                <a:lnTo>
                  <a:pt x="2958643" y="3547747"/>
                </a:lnTo>
                <a:lnTo>
                  <a:pt x="2958643" y="1648965"/>
                </a:lnTo>
                <a:lnTo>
                  <a:pt x="2708449" y="1648965"/>
                </a:lnTo>
                <a:lnTo>
                  <a:pt x="2708449" y="3547747"/>
                </a:lnTo>
                <a:lnTo>
                  <a:pt x="283669" y="3547747"/>
                </a:lnTo>
                <a:cubicBezTo>
                  <a:pt x="127059" y="3547747"/>
                  <a:pt x="0" y="3421128"/>
                  <a:pt x="0" y="3263878"/>
                </a:cubicBezTo>
                <a:lnTo>
                  <a:pt x="0" y="283813"/>
                </a:lnTo>
                <a:cubicBezTo>
                  <a:pt x="0" y="127068"/>
                  <a:pt x="127003" y="0"/>
                  <a:pt x="283669" y="0"/>
                </a:cubicBezTo>
                <a:lnTo>
                  <a:pt x="1292854" y="0"/>
                </a:lnTo>
                <a:lnTo>
                  <a:pt x="1292854" y="2400377"/>
                </a:lnTo>
                <a:lnTo>
                  <a:pt x="1543047" y="2400377"/>
                </a:lnTo>
                <a:lnTo>
                  <a:pt x="1543047" y="0"/>
                </a:lnTo>
                <a:lnTo>
                  <a:pt x="7061324" y="0"/>
                </a:lnTo>
                <a:cubicBezTo>
                  <a:pt x="7217990" y="0"/>
                  <a:pt x="7344993" y="127068"/>
                  <a:pt x="7344993" y="283813"/>
                </a:cubicBezTo>
                <a:lnTo>
                  <a:pt x="7344993" y="1348098"/>
                </a:lnTo>
                <a:cubicBezTo>
                  <a:pt x="7344993" y="1560270"/>
                  <a:pt x="7189954" y="1735809"/>
                  <a:pt x="6987365" y="1768235"/>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pción de portada 6">
  <p:cSld name="Opción de portada 6">
    <p:spTree>
      <p:nvGrpSpPr>
        <p:cNvPr id="46" name="Shape 46"/>
        <p:cNvGrpSpPr/>
        <p:nvPr/>
      </p:nvGrpSpPr>
      <p:grpSpPr>
        <a:xfrm>
          <a:off x="0" y="0"/>
          <a:ext cx="0" cy="0"/>
          <a:chOff x="0" y="0"/>
          <a:chExt cx="0" cy="0"/>
        </a:xfrm>
      </p:grpSpPr>
      <p:sp>
        <p:nvSpPr>
          <p:cNvPr id="47" name="Google Shape;47;p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 name="Google Shape;49;p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pic>
        <p:nvPicPr>
          <p:cNvPr id="50" name="Google Shape;50;p7"/>
          <p:cNvPicPr preferRelativeResize="0"/>
          <p:nvPr/>
        </p:nvPicPr>
        <p:blipFill rotWithShape="1">
          <a:blip r:embed="rId2">
            <a:alphaModFix/>
          </a:blip>
          <a:srcRect b="0" l="0" r="0" t="0"/>
          <a:stretch/>
        </p:blipFill>
        <p:spPr>
          <a:xfrm>
            <a:off x="4861833" y="1028342"/>
            <a:ext cx="7330167" cy="4781895"/>
          </a:xfrm>
          <a:prstGeom prst="rect">
            <a:avLst/>
          </a:prstGeom>
          <a:noFill/>
          <a:ln>
            <a:noFill/>
          </a:ln>
        </p:spPr>
      </p:pic>
      <p:pic>
        <p:nvPicPr>
          <p:cNvPr id="51" name="Google Shape;51;p7"/>
          <p:cNvPicPr preferRelativeResize="0"/>
          <p:nvPr/>
        </p:nvPicPr>
        <p:blipFill rotWithShape="1">
          <a:blip r:embed="rId3">
            <a:alphaModFix/>
          </a:blip>
          <a:srcRect b="0" l="0" r="0" t="0"/>
          <a:stretch/>
        </p:blipFill>
        <p:spPr>
          <a:xfrm>
            <a:off x="814324" y="4761866"/>
            <a:ext cx="2440940" cy="1048371"/>
          </a:xfrm>
          <a:prstGeom prst="rect">
            <a:avLst/>
          </a:prstGeom>
          <a:noFill/>
          <a:ln>
            <a:noFill/>
          </a:ln>
        </p:spPr>
      </p:pic>
      <p:sp>
        <p:nvSpPr>
          <p:cNvPr id="52" name="Google Shape;52;p7"/>
          <p:cNvSpPr txBox="1"/>
          <p:nvPr>
            <p:ph type="title"/>
          </p:nvPr>
        </p:nvSpPr>
        <p:spPr>
          <a:xfrm>
            <a:off x="239111" y="1994229"/>
            <a:ext cx="4259318" cy="13255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rgbClr val="00B0F0"/>
              </a:buClr>
              <a:buSzPts val="4800"/>
              <a:buFont typeface="Impact"/>
              <a:buNone/>
              <a:defRPr>
                <a:solidFill>
                  <a:srgbClr val="00B0F0"/>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pción de portada 7">
  <p:cSld name="Opción de portada 7">
    <p:spTree>
      <p:nvGrpSpPr>
        <p:cNvPr id="53" name="Shape 53"/>
        <p:cNvGrpSpPr/>
        <p:nvPr/>
      </p:nvGrpSpPr>
      <p:grpSpPr>
        <a:xfrm>
          <a:off x="0" y="0"/>
          <a:ext cx="0" cy="0"/>
          <a:chOff x="0" y="0"/>
          <a:chExt cx="0" cy="0"/>
        </a:xfrm>
      </p:grpSpPr>
      <p:sp>
        <p:nvSpPr>
          <p:cNvPr id="54" name="Google Shape;54;p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 name="Google Shape;55;p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pic>
        <p:nvPicPr>
          <p:cNvPr id="57" name="Google Shape;57;p8"/>
          <p:cNvPicPr preferRelativeResize="0"/>
          <p:nvPr/>
        </p:nvPicPr>
        <p:blipFill rotWithShape="1">
          <a:blip r:embed="rId2">
            <a:alphaModFix/>
          </a:blip>
          <a:srcRect b="0" l="0" r="0" t="0"/>
          <a:stretch/>
        </p:blipFill>
        <p:spPr>
          <a:xfrm>
            <a:off x="326486" y="5060032"/>
            <a:ext cx="2440940" cy="1043189"/>
          </a:xfrm>
          <a:prstGeom prst="rect">
            <a:avLst/>
          </a:prstGeom>
          <a:noFill/>
          <a:ln>
            <a:noFill/>
          </a:ln>
        </p:spPr>
      </p:pic>
      <p:pic>
        <p:nvPicPr>
          <p:cNvPr descr="Vista de una ciudad junto al mar&#10;&#10;Descripción generada automáticamente" id="58" name="Google Shape;58;p8"/>
          <p:cNvPicPr preferRelativeResize="0"/>
          <p:nvPr/>
        </p:nvPicPr>
        <p:blipFill rotWithShape="1">
          <a:blip r:embed="rId3">
            <a:alphaModFix/>
          </a:blip>
          <a:srcRect b="0" l="0" r="0" t="0"/>
          <a:stretch/>
        </p:blipFill>
        <p:spPr>
          <a:xfrm>
            <a:off x="3328492" y="838522"/>
            <a:ext cx="8537022" cy="3968381"/>
          </a:xfrm>
          <a:prstGeom prst="rect">
            <a:avLst/>
          </a:prstGeom>
          <a:noFill/>
          <a:ln>
            <a:noFill/>
          </a:ln>
        </p:spPr>
      </p:pic>
      <p:sp>
        <p:nvSpPr>
          <p:cNvPr id="59" name="Google Shape;59;p8"/>
          <p:cNvSpPr txBox="1"/>
          <p:nvPr>
            <p:ph type="title"/>
          </p:nvPr>
        </p:nvSpPr>
        <p:spPr>
          <a:xfrm>
            <a:off x="326486" y="2039639"/>
            <a:ext cx="3173459" cy="13255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rgbClr val="00B0F0"/>
              </a:buClr>
              <a:buSzPts val="4800"/>
              <a:buFont typeface="Impact"/>
              <a:buNone/>
              <a:defRPr>
                <a:solidFill>
                  <a:srgbClr val="00B0F0"/>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pción 2 diapositiva de título">
  <p:cSld name="Opción 2 diapositiva de título">
    <p:spTree>
      <p:nvGrpSpPr>
        <p:cNvPr id="60" name="Shape 60"/>
        <p:cNvGrpSpPr/>
        <p:nvPr/>
      </p:nvGrpSpPr>
      <p:grpSpPr>
        <a:xfrm>
          <a:off x="0" y="0"/>
          <a:ext cx="0" cy="0"/>
          <a:chOff x="0" y="0"/>
          <a:chExt cx="0" cy="0"/>
        </a:xfrm>
      </p:grpSpPr>
      <p:sp>
        <p:nvSpPr>
          <p:cNvPr id="61" name="Google Shape;61;p9"/>
          <p:cNvSpPr txBox="1"/>
          <p:nvPr>
            <p:ph type="ctrTitle"/>
          </p:nvPr>
        </p:nvSpPr>
        <p:spPr>
          <a:xfrm>
            <a:off x="814323" y="1731100"/>
            <a:ext cx="4992414" cy="23876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rgbClr val="2C4293"/>
              </a:buClr>
              <a:buSzPts val="6000"/>
              <a:buFont typeface="Impact"/>
              <a:buNone/>
              <a:defRPr sz="6000">
                <a:solidFill>
                  <a:srgbClr val="2C4293"/>
                </a:solidFill>
                <a:latin typeface="Impact"/>
                <a:ea typeface="Impact"/>
                <a:cs typeface="Impact"/>
                <a:sym typeface="Impac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2" name="Google Shape;62;p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pic>
        <p:nvPicPr>
          <p:cNvPr id="65" name="Google Shape;65;p9"/>
          <p:cNvPicPr preferRelativeResize="0"/>
          <p:nvPr/>
        </p:nvPicPr>
        <p:blipFill rotWithShape="1">
          <a:blip r:embed="rId2">
            <a:alphaModFix/>
          </a:blip>
          <a:srcRect b="0" l="0" r="0" t="0"/>
          <a:stretch/>
        </p:blipFill>
        <p:spPr>
          <a:xfrm>
            <a:off x="814323" y="4645152"/>
            <a:ext cx="4203029" cy="1184746"/>
          </a:xfrm>
          <a:prstGeom prst="rect">
            <a:avLst/>
          </a:prstGeom>
          <a:noFill/>
          <a:ln>
            <a:noFill/>
          </a:ln>
        </p:spPr>
      </p:pic>
      <p:pic>
        <p:nvPicPr>
          <p:cNvPr id="66" name="Google Shape;66;p9"/>
          <p:cNvPicPr preferRelativeResize="0"/>
          <p:nvPr/>
        </p:nvPicPr>
        <p:blipFill rotWithShape="1">
          <a:blip r:embed="rId3">
            <a:alphaModFix/>
          </a:blip>
          <a:srcRect b="0" l="0" r="0" t="0"/>
          <a:stretch/>
        </p:blipFill>
        <p:spPr>
          <a:xfrm>
            <a:off x="10814304" y="0"/>
            <a:ext cx="1377696" cy="1930106"/>
          </a:xfrm>
          <a:prstGeom prst="rect">
            <a:avLst/>
          </a:prstGeom>
          <a:noFill/>
          <a:ln>
            <a:noFill/>
          </a:ln>
        </p:spPr>
      </p:pic>
      <p:pic>
        <p:nvPicPr>
          <p:cNvPr id="67" name="Google Shape;67;p9"/>
          <p:cNvPicPr preferRelativeResize="0"/>
          <p:nvPr/>
        </p:nvPicPr>
        <p:blipFill rotWithShape="1">
          <a:blip r:embed="rId4">
            <a:alphaModFix/>
          </a:blip>
          <a:srcRect b="0" l="0" r="0" t="0"/>
          <a:stretch/>
        </p:blipFill>
        <p:spPr>
          <a:xfrm>
            <a:off x="5333299" y="4931223"/>
            <a:ext cx="3031462" cy="1920595"/>
          </a:xfrm>
          <a:prstGeom prst="rect">
            <a:avLst/>
          </a:prstGeom>
          <a:noFill/>
          <a:ln>
            <a:noFill/>
          </a:ln>
        </p:spPr>
      </p:pic>
      <p:pic>
        <p:nvPicPr>
          <p:cNvPr id="68" name="Google Shape;68;p9"/>
          <p:cNvPicPr preferRelativeResize="0"/>
          <p:nvPr/>
        </p:nvPicPr>
        <p:blipFill rotWithShape="1">
          <a:blip r:embed="rId5">
            <a:alphaModFix/>
          </a:blip>
          <a:srcRect b="0" l="0" r="0" t="0"/>
          <a:stretch/>
        </p:blipFill>
        <p:spPr>
          <a:xfrm>
            <a:off x="7327196" y="0"/>
            <a:ext cx="833330" cy="1203795"/>
          </a:xfrm>
          <a:prstGeom prst="rect">
            <a:avLst/>
          </a:prstGeom>
          <a:noFill/>
          <a:ln>
            <a:noFill/>
          </a:ln>
        </p:spPr>
      </p:pic>
      <p:pic>
        <p:nvPicPr>
          <p:cNvPr id="69" name="Google Shape;69;p9"/>
          <p:cNvPicPr preferRelativeResize="0"/>
          <p:nvPr/>
        </p:nvPicPr>
        <p:blipFill rotWithShape="1">
          <a:blip r:embed="rId6">
            <a:alphaModFix/>
          </a:blip>
          <a:srcRect b="0" l="51633" r="0" t="68786"/>
          <a:stretch/>
        </p:blipFill>
        <p:spPr>
          <a:xfrm>
            <a:off x="3514443" y="288930"/>
            <a:ext cx="2700723" cy="1352245"/>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p:cSld name="Encabezado de sección">
    <p:spTree>
      <p:nvGrpSpPr>
        <p:cNvPr id="70" name="Shape 70"/>
        <p:cNvGrpSpPr/>
        <p:nvPr/>
      </p:nvGrpSpPr>
      <p:grpSpPr>
        <a:xfrm>
          <a:off x="0" y="0"/>
          <a:ext cx="0" cy="0"/>
          <a:chOff x="0" y="0"/>
          <a:chExt cx="0" cy="0"/>
        </a:xfrm>
      </p:grpSpPr>
      <p:sp>
        <p:nvSpPr>
          <p:cNvPr id="71" name="Google Shape;71;p1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1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1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74" name="Google Shape;74;p10"/>
          <p:cNvSpPr txBox="1"/>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200">
                <a:solidFill>
                  <a:srgbClr val="888888"/>
                </a:solidFill>
                <a:latin typeface="Calibri"/>
                <a:ea typeface="Calibri"/>
                <a:cs typeface="Calibri"/>
                <a:sym typeface="Calibri"/>
              </a:rPr>
              <a:t>22/04/2024</a:t>
            </a:r>
            <a:endParaRPr sz="1200">
              <a:solidFill>
                <a:srgbClr val="888888"/>
              </a:solidFill>
              <a:latin typeface="Calibri"/>
              <a:ea typeface="Calibri"/>
              <a:cs typeface="Calibri"/>
              <a:sym typeface="Calibri"/>
            </a:endParaRPr>
          </a:p>
        </p:txBody>
      </p:sp>
      <p:sp>
        <p:nvSpPr>
          <p:cNvPr id="75" name="Google Shape;75;p10"/>
          <p:cNvSpPr txBox="1"/>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rgbClr val="888888"/>
                </a:solidFill>
                <a:latin typeface="Calibri"/>
                <a:ea typeface="Calibri"/>
                <a:cs typeface="Calibri"/>
                <a:sym typeface="Calibri"/>
              </a:rPr>
              <a:t>‹#›</a:t>
            </a:fld>
            <a:endParaRPr sz="1200">
              <a:solidFill>
                <a:srgbClr val="888888"/>
              </a:solidFill>
              <a:latin typeface="Calibri"/>
              <a:ea typeface="Calibri"/>
              <a:cs typeface="Calibri"/>
              <a:sym typeface="Calibri"/>
            </a:endParaRPr>
          </a:p>
        </p:txBody>
      </p:sp>
      <p:pic>
        <p:nvPicPr>
          <p:cNvPr id="76" name="Google Shape;76;p10"/>
          <p:cNvPicPr preferRelativeResize="0"/>
          <p:nvPr/>
        </p:nvPicPr>
        <p:blipFill rotWithShape="1">
          <a:blip r:embed="rId2">
            <a:alphaModFix/>
          </a:blip>
          <a:srcRect b="0" l="0" r="0" t="0"/>
          <a:stretch/>
        </p:blipFill>
        <p:spPr>
          <a:xfrm>
            <a:off x="814323" y="4645152"/>
            <a:ext cx="4203029" cy="1184746"/>
          </a:xfrm>
          <a:prstGeom prst="rect">
            <a:avLst/>
          </a:prstGeom>
          <a:noFill/>
          <a:ln>
            <a:noFill/>
          </a:ln>
        </p:spPr>
      </p:pic>
      <p:pic>
        <p:nvPicPr>
          <p:cNvPr id="77" name="Google Shape;77;p10"/>
          <p:cNvPicPr preferRelativeResize="0"/>
          <p:nvPr/>
        </p:nvPicPr>
        <p:blipFill rotWithShape="1">
          <a:blip r:embed="rId3">
            <a:alphaModFix/>
          </a:blip>
          <a:srcRect b="0" l="0" r="0" t="0"/>
          <a:stretch/>
        </p:blipFill>
        <p:spPr>
          <a:xfrm>
            <a:off x="10814304" y="0"/>
            <a:ext cx="1377696" cy="1930106"/>
          </a:xfrm>
          <a:prstGeom prst="rect">
            <a:avLst/>
          </a:prstGeom>
          <a:noFill/>
          <a:ln>
            <a:noFill/>
          </a:ln>
        </p:spPr>
      </p:pic>
      <p:pic>
        <p:nvPicPr>
          <p:cNvPr id="78" name="Google Shape;78;p10"/>
          <p:cNvPicPr preferRelativeResize="0"/>
          <p:nvPr/>
        </p:nvPicPr>
        <p:blipFill rotWithShape="1">
          <a:blip r:embed="rId4">
            <a:alphaModFix/>
          </a:blip>
          <a:srcRect b="0" l="0" r="0" t="0"/>
          <a:stretch/>
        </p:blipFill>
        <p:spPr>
          <a:xfrm>
            <a:off x="5333299" y="4931223"/>
            <a:ext cx="3031462" cy="1920595"/>
          </a:xfrm>
          <a:prstGeom prst="rect">
            <a:avLst/>
          </a:prstGeom>
          <a:noFill/>
          <a:ln>
            <a:noFill/>
          </a:ln>
        </p:spPr>
      </p:pic>
      <p:pic>
        <p:nvPicPr>
          <p:cNvPr id="79" name="Google Shape;79;p10"/>
          <p:cNvPicPr preferRelativeResize="0"/>
          <p:nvPr/>
        </p:nvPicPr>
        <p:blipFill rotWithShape="1">
          <a:blip r:embed="rId5">
            <a:alphaModFix/>
          </a:blip>
          <a:srcRect b="0" l="0" r="0" t="0"/>
          <a:stretch/>
        </p:blipFill>
        <p:spPr>
          <a:xfrm>
            <a:off x="7327196" y="0"/>
            <a:ext cx="833330" cy="1203795"/>
          </a:xfrm>
          <a:prstGeom prst="rect">
            <a:avLst/>
          </a:prstGeom>
          <a:noFill/>
          <a:ln>
            <a:noFill/>
          </a:ln>
        </p:spPr>
      </p:pic>
      <p:pic>
        <p:nvPicPr>
          <p:cNvPr id="80" name="Google Shape;80;p10"/>
          <p:cNvPicPr preferRelativeResize="0"/>
          <p:nvPr/>
        </p:nvPicPr>
        <p:blipFill rotWithShape="1">
          <a:blip r:embed="rId6">
            <a:alphaModFix/>
          </a:blip>
          <a:srcRect b="0" l="51633" r="0" t="68786"/>
          <a:stretch/>
        </p:blipFill>
        <p:spPr>
          <a:xfrm>
            <a:off x="3514443" y="288930"/>
            <a:ext cx="2700723" cy="1352245"/>
          </a:xfrm>
          <a:prstGeom prst="rect">
            <a:avLst/>
          </a:prstGeom>
          <a:noFill/>
          <a:ln>
            <a:noFill/>
          </a:ln>
        </p:spPr>
      </p:pic>
      <p:sp>
        <p:nvSpPr>
          <p:cNvPr id="81" name="Google Shape;81;p10"/>
          <p:cNvSpPr txBox="1"/>
          <p:nvPr>
            <p:ph type="title"/>
          </p:nvPr>
        </p:nvSpPr>
        <p:spPr>
          <a:xfrm>
            <a:off x="987552" y="2607025"/>
            <a:ext cx="10515600" cy="1325563"/>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Clr>
                <a:srgbClr val="2C4293"/>
              </a:buClr>
              <a:buSzPts val="4800"/>
              <a:buFont typeface="Impact"/>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5"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rgbClr val="2C4293"/>
              </a:buClr>
              <a:buSzPts val="4800"/>
              <a:buFont typeface="Impact"/>
              <a:buNone/>
              <a:defRPr b="0" i="0" sz="4800" u="none" cap="none" strike="noStrike">
                <a:solidFill>
                  <a:srgbClr val="2C4293"/>
                </a:solidFill>
                <a:latin typeface="Impact"/>
                <a:ea typeface="Impact"/>
                <a:cs typeface="Impact"/>
                <a:sym typeface="Impac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 name="Google Shape;8;p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3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3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31.png"/><Relationship Id="rId4" Type="http://schemas.openxmlformats.org/officeDocument/2006/relationships/image" Target="../media/image30.png"/><Relationship Id="rId5" Type="http://schemas.openxmlformats.org/officeDocument/2006/relationships/image" Target="../media/image3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26"/>
          <p:cNvSpPr txBox="1"/>
          <p:nvPr>
            <p:ph type="title"/>
          </p:nvPr>
        </p:nvSpPr>
        <p:spPr>
          <a:xfrm>
            <a:off x="197850" y="2233125"/>
            <a:ext cx="50925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00B0F0"/>
              </a:buClr>
              <a:buSzPts val="6000"/>
              <a:buFont typeface="Impact"/>
              <a:buNone/>
            </a:pPr>
            <a:r>
              <a:rPr lang="en-US"/>
              <a:t>Sistema de </a:t>
            </a:r>
            <a:r>
              <a:rPr lang="en-US"/>
              <a:t>gestión</a:t>
            </a:r>
            <a:r>
              <a:rPr lang="en-US"/>
              <a:t> de paquetes</a:t>
            </a:r>
            <a:endParaRPr/>
          </a:p>
        </p:txBody>
      </p:sp>
      <p:sp>
        <p:nvSpPr>
          <p:cNvPr id="221" name="Google Shape;221;p26"/>
          <p:cNvSpPr txBox="1"/>
          <p:nvPr>
            <p:ph type="title"/>
          </p:nvPr>
        </p:nvSpPr>
        <p:spPr>
          <a:xfrm>
            <a:off x="5290350" y="4949125"/>
            <a:ext cx="6645900" cy="1729200"/>
          </a:xfrm>
          <a:prstGeom prst="rect">
            <a:avLst/>
          </a:prstGeom>
          <a:noFill/>
          <a:ln>
            <a:noFill/>
          </a:ln>
        </p:spPr>
        <p:txBody>
          <a:bodyPr anchorCtr="0" anchor="t" bIns="45700" lIns="91425" spcFirstLastPara="1" rIns="91425" wrap="square" tIns="45700">
            <a:noAutofit/>
          </a:bodyPr>
          <a:lstStyle/>
          <a:p>
            <a:pPr indent="0" lvl="0" marL="0" rtl="0" algn="ctr">
              <a:lnSpc>
                <a:spcPct val="115000"/>
              </a:lnSpc>
              <a:spcBef>
                <a:spcPts val="0"/>
              </a:spcBef>
              <a:spcAft>
                <a:spcPts val="0"/>
              </a:spcAft>
              <a:buClr>
                <a:schemeClr val="dk1"/>
              </a:buClr>
              <a:buSzPts val="1100"/>
              <a:buFont typeface="Arial"/>
              <a:buNone/>
            </a:pPr>
            <a:r>
              <a:rPr lang="en-US" sz="1900"/>
              <a:t>Alejandro Pedro Steinman Cuesta, T00077151.</a:t>
            </a:r>
            <a:endParaRPr sz="1900"/>
          </a:p>
          <a:p>
            <a:pPr indent="0" lvl="0" marL="0" rtl="0" algn="ctr">
              <a:lnSpc>
                <a:spcPct val="115000"/>
              </a:lnSpc>
              <a:spcBef>
                <a:spcPts val="0"/>
              </a:spcBef>
              <a:spcAft>
                <a:spcPts val="0"/>
              </a:spcAft>
              <a:buClr>
                <a:schemeClr val="dk1"/>
              </a:buClr>
              <a:buSzPts val="1100"/>
              <a:buFont typeface="Arial"/>
              <a:buNone/>
            </a:pPr>
            <a:r>
              <a:rPr lang="en-US" sz="1900"/>
              <a:t> Andrés Felipe Rubiano Marrugo, T00077084.</a:t>
            </a:r>
            <a:endParaRPr sz="1900"/>
          </a:p>
          <a:p>
            <a:pPr indent="0" lvl="0" marL="0" rtl="0" algn="ctr">
              <a:lnSpc>
                <a:spcPct val="115000"/>
              </a:lnSpc>
              <a:spcBef>
                <a:spcPts val="0"/>
              </a:spcBef>
              <a:spcAft>
                <a:spcPts val="0"/>
              </a:spcAft>
              <a:buClr>
                <a:schemeClr val="dk1"/>
              </a:buClr>
              <a:buSzPts val="1100"/>
              <a:buFont typeface="Arial"/>
              <a:buNone/>
            </a:pPr>
            <a:r>
              <a:rPr lang="en-US" sz="1900"/>
              <a:t>Amaury Enrique Bula Salas, T00078957.</a:t>
            </a:r>
            <a:endParaRPr sz="1900"/>
          </a:p>
          <a:p>
            <a:pPr indent="0" lvl="0" marL="0" rtl="0" algn="ctr">
              <a:lnSpc>
                <a:spcPct val="115000"/>
              </a:lnSpc>
              <a:spcBef>
                <a:spcPts val="0"/>
              </a:spcBef>
              <a:spcAft>
                <a:spcPts val="0"/>
              </a:spcAft>
              <a:buClr>
                <a:schemeClr val="dk1"/>
              </a:buClr>
              <a:buSzPts val="1100"/>
              <a:buFont typeface="Arial"/>
              <a:buNone/>
            </a:pPr>
            <a:r>
              <a:rPr lang="en-US" sz="1900"/>
              <a:t>Mario Alberto Julio Wilches,  T00077314.</a:t>
            </a:r>
            <a:endParaRPr sz="1900"/>
          </a:p>
          <a:p>
            <a:pPr indent="0" lvl="0" marL="0" rtl="0" algn="ctr">
              <a:lnSpc>
                <a:spcPct val="115000"/>
              </a:lnSpc>
              <a:spcBef>
                <a:spcPts val="0"/>
              </a:spcBef>
              <a:spcAft>
                <a:spcPts val="0"/>
              </a:spcAft>
              <a:buClr>
                <a:schemeClr val="dk1"/>
              </a:buClr>
              <a:buSzPts val="1100"/>
              <a:buFont typeface="Arial"/>
              <a:buNone/>
            </a:pPr>
            <a:r>
              <a:t/>
            </a:r>
            <a:endParaRPr sz="1900"/>
          </a:p>
          <a:p>
            <a:pPr indent="0" lvl="0" marL="0" rtl="0" algn="ctr">
              <a:lnSpc>
                <a:spcPct val="115000"/>
              </a:lnSpc>
              <a:spcBef>
                <a:spcPts val="0"/>
              </a:spcBef>
              <a:spcAft>
                <a:spcPts val="0"/>
              </a:spcAft>
              <a:buNone/>
            </a:pPr>
            <a:r>
              <a:t/>
            </a:r>
            <a:endParaRPr sz="1900"/>
          </a:p>
          <a:p>
            <a:pPr indent="0" lvl="0" marL="0" rtl="0" algn="l">
              <a:lnSpc>
                <a:spcPct val="90000"/>
              </a:lnSpc>
              <a:spcBef>
                <a:spcPts val="0"/>
              </a:spcBef>
              <a:spcAft>
                <a:spcPts val="0"/>
              </a:spcAft>
              <a:buClr>
                <a:srgbClr val="00B0F0"/>
              </a:buClr>
              <a:buSzPts val="6000"/>
              <a:buFont typeface="Impact"/>
              <a:buNone/>
            </a:pPr>
            <a:r>
              <a:t/>
            </a:r>
            <a:endParaRPr sz="24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35"/>
          <p:cNvSpPr txBox="1"/>
          <p:nvPr>
            <p:ph type="title"/>
          </p:nvPr>
        </p:nvSpPr>
        <p:spPr>
          <a:xfrm>
            <a:off x="838200" y="365125"/>
            <a:ext cx="105156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6. Gestión y Metodologías</a:t>
            </a:r>
            <a:endParaRPr/>
          </a:p>
        </p:txBody>
      </p:sp>
      <p:sp>
        <p:nvSpPr>
          <p:cNvPr id="278" name="Google Shape;278;p35"/>
          <p:cNvSpPr txBox="1"/>
          <p:nvPr>
            <p:ph idx="1" type="body"/>
          </p:nvPr>
        </p:nvSpPr>
        <p:spPr>
          <a:xfrm>
            <a:off x="838199" y="1946365"/>
            <a:ext cx="10515600" cy="42324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rPr lang="en-US" sz="1900"/>
              <a:t>Para la </a:t>
            </a:r>
            <a:r>
              <a:rPr lang="en-US" sz="1900"/>
              <a:t>gestión</a:t>
            </a:r>
            <a:r>
              <a:rPr lang="en-US" sz="1900"/>
              <a:t> del desarrollo, se </a:t>
            </a:r>
            <a:r>
              <a:rPr lang="en-US" sz="1900"/>
              <a:t>creó</a:t>
            </a:r>
            <a:r>
              <a:rPr lang="en-US" sz="1900"/>
              <a:t> un diagrama UML y un diagrama de clases para que todo fuera </a:t>
            </a:r>
            <a:r>
              <a:rPr lang="en-US" sz="1900"/>
              <a:t>más</a:t>
            </a:r>
            <a:r>
              <a:rPr lang="en-US" sz="1900"/>
              <a:t> sencillo, como demostró serlo.</a:t>
            </a:r>
            <a:endParaRPr sz="1900"/>
          </a:p>
          <a:p>
            <a:pPr indent="0" lvl="0" marL="0" rtl="0" algn="l">
              <a:spcBef>
                <a:spcPts val="1000"/>
              </a:spcBef>
              <a:spcAft>
                <a:spcPts val="0"/>
              </a:spcAft>
              <a:buNone/>
            </a:pPr>
            <a:r>
              <a:t/>
            </a:r>
            <a:endParaRPr sz="1900"/>
          </a:p>
          <a:p>
            <a:pPr indent="0" lvl="0" marL="0" rtl="0" algn="l">
              <a:spcBef>
                <a:spcPts val="1000"/>
              </a:spcBef>
              <a:spcAft>
                <a:spcPts val="0"/>
              </a:spcAft>
              <a:buNone/>
            </a:pPr>
            <a:r>
              <a:rPr lang="en-US" sz="1900"/>
              <a:t>Como </a:t>
            </a:r>
            <a:r>
              <a:rPr lang="en-US" sz="1900"/>
              <a:t>metodologías</a:t>
            </a:r>
            <a:r>
              <a:rPr lang="en-US" sz="1900"/>
              <a:t> usamos reunirnos en una llamada de chat de voz en discord.</a:t>
            </a:r>
            <a:endParaRPr sz="1900"/>
          </a:p>
        </p:txBody>
      </p:sp>
      <p:pic>
        <p:nvPicPr>
          <p:cNvPr id="279" name="Google Shape;279;p35"/>
          <p:cNvPicPr preferRelativeResize="0"/>
          <p:nvPr/>
        </p:nvPicPr>
        <p:blipFill>
          <a:blip r:embed="rId3">
            <a:alphaModFix/>
          </a:blip>
          <a:stretch>
            <a:fillRect/>
          </a:stretch>
        </p:blipFill>
        <p:spPr>
          <a:xfrm>
            <a:off x="5429650" y="3451600"/>
            <a:ext cx="5729801" cy="31832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36"/>
          <p:cNvSpPr txBox="1"/>
          <p:nvPr>
            <p:ph type="title"/>
          </p:nvPr>
        </p:nvSpPr>
        <p:spPr>
          <a:xfrm>
            <a:off x="838200" y="365125"/>
            <a:ext cx="105156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7</a:t>
            </a:r>
            <a:r>
              <a:rPr lang="en-US"/>
              <a:t>. Pruebas y Control de Calidad</a:t>
            </a:r>
            <a:endParaRPr/>
          </a:p>
        </p:txBody>
      </p:sp>
      <p:sp>
        <p:nvSpPr>
          <p:cNvPr id="285" name="Google Shape;285;p36"/>
          <p:cNvSpPr txBox="1"/>
          <p:nvPr>
            <p:ph idx="1" type="body"/>
          </p:nvPr>
        </p:nvSpPr>
        <p:spPr>
          <a:xfrm>
            <a:off x="838199" y="1946365"/>
            <a:ext cx="10515600" cy="42324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rPr lang="en-US" sz="1900"/>
              <a:t>Para el control de calidad se usó la </a:t>
            </a:r>
            <a:r>
              <a:rPr lang="en-US" sz="1900"/>
              <a:t>guía</a:t>
            </a:r>
            <a:r>
              <a:rPr lang="en-US" sz="1900"/>
              <a:t> proporcionada por SonarQube sobre la calidad del </a:t>
            </a:r>
            <a:r>
              <a:rPr lang="en-US" sz="1900"/>
              <a:t>código</a:t>
            </a:r>
            <a:r>
              <a:rPr lang="en-US" sz="1900"/>
              <a:t> y su </a:t>
            </a:r>
            <a:r>
              <a:rPr lang="en-US" sz="1900"/>
              <a:t>señalización</a:t>
            </a:r>
            <a:r>
              <a:rPr lang="en-US" sz="1900"/>
              <a:t> de errores lo que </a:t>
            </a:r>
            <a:r>
              <a:rPr lang="en-US" sz="1900"/>
              <a:t>resultó</a:t>
            </a:r>
            <a:r>
              <a:rPr lang="en-US" sz="1900"/>
              <a:t> muy </a:t>
            </a:r>
            <a:r>
              <a:rPr lang="en-US" sz="1900"/>
              <a:t>útil</a:t>
            </a:r>
            <a:r>
              <a:rPr lang="en-US" sz="1900"/>
              <a:t> para corregir a tiempo.</a:t>
            </a:r>
            <a:endParaRPr sz="1900"/>
          </a:p>
          <a:p>
            <a:pPr indent="0" lvl="0" marL="0" rtl="0" algn="l">
              <a:spcBef>
                <a:spcPts val="1000"/>
              </a:spcBef>
              <a:spcAft>
                <a:spcPts val="0"/>
              </a:spcAft>
              <a:buNone/>
            </a:pPr>
            <a:r>
              <a:t/>
            </a:r>
            <a:endParaRPr sz="1900"/>
          </a:p>
          <a:p>
            <a:pPr indent="0" lvl="0" marL="0" rtl="0" algn="l">
              <a:spcBef>
                <a:spcPts val="1000"/>
              </a:spcBef>
              <a:spcAft>
                <a:spcPts val="0"/>
              </a:spcAft>
              <a:buNone/>
            </a:pPr>
            <a:r>
              <a:rPr lang="en-US" sz="1900"/>
              <a:t>Tambien se creo el documento Test, donde se realizan los Unittest que prueban la </a:t>
            </a:r>
            <a:r>
              <a:rPr lang="en-US" sz="1900"/>
              <a:t>relación</a:t>
            </a:r>
            <a:r>
              <a:rPr lang="en-US" sz="1900"/>
              <a:t> y funcionalidad de las clases</a:t>
            </a:r>
            <a:endParaRPr sz="1900"/>
          </a:p>
        </p:txBody>
      </p:sp>
      <p:pic>
        <p:nvPicPr>
          <p:cNvPr id="286" name="Google Shape;286;p36"/>
          <p:cNvPicPr preferRelativeResize="0"/>
          <p:nvPr/>
        </p:nvPicPr>
        <p:blipFill rotWithShape="1">
          <a:blip r:embed="rId3">
            <a:alphaModFix/>
          </a:blip>
          <a:srcRect b="0" l="-2380" r="2380" t="0"/>
          <a:stretch/>
        </p:blipFill>
        <p:spPr>
          <a:xfrm>
            <a:off x="3439750" y="3785175"/>
            <a:ext cx="5061325" cy="27164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37"/>
          <p:cNvSpPr txBox="1"/>
          <p:nvPr>
            <p:ph idx="4294967295" type="title"/>
          </p:nvPr>
        </p:nvSpPr>
        <p:spPr>
          <a:xfrm>
            <a:off x="838200" y="365125"/>
            <a:ext cx="105156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Conclusiones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2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2C4293"/>
              </a:buClr>
              <a:buSzPts val="4800"/>
              <a:buFont typeface="Impact"/>
              <a:buNone/>
            </a:pPr>
            <a:r>
              <a:rPr lang="en-US"/>
              <a:t>1. </a:t>
            </a:r>
            <a:r>
              <a:rPr lang="en-US"/>
              <a:t>Introducción</a:t>
            </a:r>
            <a:endParaRPr/>
          </a:p>
        </p:txBody>
      </p:sp>
      <p:sp>
        <p:nvSpPr>
          <p:cNvPr id="227" name="Google Shape;227;p27"/>
          <p:cNvSpPr txBox="1"/>
          <p:nvPr>
            <p:ph idx="1" type="body"/>
          </p:nvPr>
        </p:nvSpPr>
        <p:spPr>
          <a:xfrm>
            <a:off x="838200" y="1752575"/>
            <a:ext cx="11051100" cy="4232400"/>
          </a:xfrm>
          <a:prstGeom prst="rect">
            <a:avLst/>
          </a:prstGeom>
          <a:noFill/>
          <a:ln>
            <a:noFill/>
          </a:ln>
        </p:spPr>
        <p:txBody>
          <a:bodyPr anchorCtr="0" anchor="t" bIns="45700" lIns="91425" spcFirstLastPara="1" rIns="91425" wrap="square" tIns="45700">
            <a:normAutofit/>
          </a:bodyPr>
          <a:lstStyle/>
          <a:p>
            <a:pPr indent="0" lvl="0" marL="0" rtl="0" algn="l">
              <a:lnSpc>
                <a:spcPct val="70000"/>
              </a:lnSpc>
              <a:spcBef>
                <a:spcPts val="0"/>
              </a:spcBef>
              <a:spcAft>
                <a:spcPts val="0"/>
              </a:spcAft>
              <a:buClr>
                <a:schemeClr val="dk1"/>
              </a:buClr>
              <a:buSzPts val="1018"/>
              <a:buFont typeface="Arial"/>
              <a:buNone/>
            </a:pPr>
            <a:r>
              <a:rPr lang="en-US" sz="1990"/>
              <a:t>Nombre del proyecto: Sistema de Gestión de Paquetes</a:t>
            </a:r>
            <a:endParaRPr sz="1990"/>
          </a:p>
          <a:p>
            <a:pPr indent="0" lvl="0" marL="0" rtl="0" algn="l">
              <a:lnSpc>
                <a:spcPct val="70000"/>
              </a:lnSpc>
              <a:spcBef>
                <a:spcPts val="0"/>
              </a:spcBef>
              <a:spcAft>
                <a:spcPts val="0"/>
              </a:spcAft>
              <a:buClr>
                <a:schemeClr val="dk1"/>
              </a:buClr>
              <a:buSzPts val="1018"/>
              <a:buFont typeface="Arial"/>
              <a:buNone/>
            </a:pPr>
            <a:r>
              <a:t/>
            </a:r>
            <a:endParaRPr sz="1990"/>
          </a:p>
          <a:p>
            <a:pPr indent="0" lvl="0" marL="0" rtl="0" algn="l">
              <a:lnSpc>
                <a:spcPct val="70000"/>
              </a:lnSpc>
              <a:spcBef>
                <a:spcPts val="0"/>
              </a:spcBef>
              <a:spcAft>
                <a:spcPts val="0"/>
              </a:spcAft>
              <a:buClr>
                <a:schemeClr val="dk1"/>
              </a:buClr>
              <a:buSzPts val="1018"/>
              <a:buFont typeface="Arial"/>
              <a:buNone/>
            </a:pPr>
            <a:r>
              <a:rPr lang="en-US" sz="1990"/>
              <a:t>Descripción breve: Este sistema ofrece una solución avanzada que no solo mejora la gestión de envíos, sino que también incorpora herramientas inteligentes para optimizar rutas, reducir costos y garantizar entregas más rápidas y seguras.</a:t>
            </a:r>
            <a:endParaRPr sz="1990"/>
          </a:p>
          <a:p>
            <a:pPr indent="0" lvl="0" marL="0" rtl="0" algn="l">
              <a:lnSpc>
                <a:spcPct val="70000"/>
              </a:lnSpc>
              <a:spcBef>
                <a:spcPts val="0"/>
              </a:spcBef>
              <a:spcAft>
                <a:spcPts val="0"/>
              </a:spcAft>
              <a:buClr>
                <a:schemeClr val="dk1"/>
              </a:buClr>
              <a:buSzPts val="1018"/>
              <a:buFont typeface="Arial"/>
              <a:buNone/>
            </a:pPr>
            <a:r>
              <a:t/>
            </a:r>
            <a:endParaRPr sz="1990"/>
          </a:p>
          <a:p>
            <a:pPr indent="0" lvl="0" marL="0" rtl="0" algn="l">
              <a:lnSpc>
                <a:spcPct val="70000"/>
              </a:lnSpc>
              <a:spcBef>
                <a:spcPts val="0"/>
              </a:spcBef>
              <a:spcAft>
                <a:spcPts val="0"/>
              </a:spcAft>
              <a:buClr>
                <a:schemeClr val="dk1"/>
              </a:buClr>
              <a:buSzPts val="1018"/>
              <a:buFont typeface="Arial"/>
              <a:buNone/>
            </a:pPr>
            <a:r>
              <a:t/>
            </a:r>
            <a:endParaRPr sz="1990"/>
          </a:p>
          <a:p>
            <a:pPr indent="0" lvl="0" marL="0" rtl="0" algn="l">
              <a:lnSpc>
                <a:spcPct val="70000"/>
              </a:lnSpc>
              <a:spcBef>
                <a:spcPts val="0"/>
              </a:spcBef>
              <a:spcAft>
                <a:spcPts val="0"/>
              </a:spcAft>
              <a:buClr>
                <a:schemeClr val="dk1"/>
              </a:buClr>
              <a:buSzPts val="1018"/>
              <a:buFont typeface="Arial"/>
              <a:buNone/>
            </a:pPr>
            <a:r>
              <a:rPr lang="en-US" sz="1990"/>
              <a:t>Objetivos: Registrar y almacenar </a:t>
            </a:r>
            <a:r>
              <a:rPr lang="en-US" sz="1990"/>
              <a:t>información</a:t>
            </a:r>
            <a:r>
              <a:rPr lang="en-US" sz="1990"/>
              <a:t> de paquetes, actualizar y eliminar datos, y la respectiva </a:t>
            </a:r>
            <a:r>
              <a:rPr lang="en-US" sz="1990"/>
              <a:t>clasificación</a:t>
            </a:r>
            <a:r>
              <a:rPr lang="en-US" sz="1990"/>
              <a:t> de paquetes.</a:t>
            </a:r>
            <a:endParaRPr sz="1990"/>
          </a:p>
          <a:p>
            <a:pPr indent="0" lvl="0" marL="0" rtl="0" algn="l">
              <a:lnSpc>
                <a:spcPct val="70000"/>
              </a:lnSpc>
              <a:spcBef>
                <a:spcPts val="0"/>
              </a:spcBef>
              <a:spcAft>
                <a:spcPts val="0"/>
              </a:spcAft>
              <a:buClr>
                <a:schemeClr val="dk1"/>
              </a:buClr>
              <a:buSzPts val="1018"/>
              <a:buFont typeface="Arial"/>
              <a:buNone/>
            </a:pPr>
            <a:r>
              <a:t/>
            </a:r>
            <a:endParaRPr sz="1990"/>
          </a:p>
          <a:p>
            <a:pPr indent="0" lvl="0" marL="0" rtl="0" algn="l">
              <a:lnSpc>
                <a:spcPct val="70000"/>
              </a:lnSpc>
              <a:spcBef>
                <a:spcPts val="0"/>
              </a:spcBef>
              <a:spcAft>
                <a:spcPts val="0"/>
              </a:spcAft>
              <a:buClr>
                <a:schemeClr val="dk1"/>
              </a:buClr>
              <a:buSzPts val="1018"/>
              <a:buFont typeface="Arial"/>
              <a:buNone/>
            </a:pPr>
            <a:r>
              <a:rPr lang="en-US" sz="1990"/>
              <a:t>Alcance: El proyecto al ser un prototipo, incluirá </a:t>
            </a:r>
            <a:r>
              <a:rPr lang="en-US" sz="1990"/>
              <a:t>sólo</a:t>
            </a:r>
            <a:r>
              <a:rPr lang="en-US" sz="1990"/>
              <a:t> lo estipulado en la </a:t>
            </a:r>
            <a:r>
              <a:rPr lang="en-US" sz="1990"/>
              <a:t>descripción</a:t>
            </a:r>
            <a:r>
              <a:rPr lang="en-US" sz="1990"/>
              <a:t>, junto a sus respectivas validaciones, de las cosas que no incluira se puede hablar de la </a:t>
            </a:r>
            <a:r>
              <a:rPr lang="en-US" sz="1990"/>
              <a:t>aplicación</a:t>
            </a:r>
            <a:r>
              <a:rPr lang="en-US" sz="1990"/>
              <a:t> web, al ser desarrollado para consola.</a:t>
            </a:r>
            <a:endParaRPr sz="1990"/>
          </a:p>
          <a:p>
            <a:pPr indent="0" lvl="0" marL="0" rtl="0" algn="l">
              <a:lnSpc>
                <a:spcPct val="70000"/>
              </a:lnSpc>
              <a:spcBef>
                <a:spcPts val="0"/>
              </a:spcBef>
              <a:spcAft>
                <a:spcPts val="0"/>
              </a:spcAft>
              <a:buSzPts val="1018"/>
              <a:buNone/>
            </a:pPr>
            <a:r>
              <a:t/>
            </a:r>
            <a:endParaRPr sz="259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28"/>
          <p:cNvSpPr txBox="1"/>
          <p:nvPr>
            <p:ph type="title"/>
          </p:nvPr>
        </p:nvSpPr>
        <p:spPr>
          <a:xfrm>
            <a:off x="838200" y="365125"/>
            <a:ext cx="105156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2. Planificación del Proyecto: Fases del Proyecto</a:t>
            </a:r>
            <a:endParaRPr/>
          </a:p>
        </p:txBody>
      </p:sp>
      <p:sp>
        <p:nvSpPr>
          <p:cNvPr id="233" name="Google Shape;233;p28"/>
          <p:cNvSpPr txBox="1"/>
          <p:nvPr>
            <p:ph idx="1" type="body"/>
          </p:nvPr>
        </p:nvSpPr>
        <p:spPr>
          <a:xfrm>
            <a:off x="838199" y="1946365"/>
            <a:ext cx="10515600" cy="4232400"/>
          </a:xfrm>
          <a:prstGeom prst="rect">
            <a:avLst/>
          </a:prstGeom>
        </p:spPr>
        <p:txBody>
          <a:bodyPr anchorCtr="0" anchor="t" bIns="45700" lIns="91425" spcFirstLastPara="1" rIns="91425" wrap="square" tIns="45700">
            <a:normAutofit fontScale="70000" lnSpcReduction="20000"/>
          </a:bodyPr>
          <a:lstStyle/>
          <a:p>
            <a:pPr indent="0" lvl="0" marL="0" rtl="0" algn="l">
              <a:spcBef>
                <a:spcPts val="1000"/>
              </a:spcBef>
              <a:spcAft>
                <a:spcPts val="0"/>
              </a:spcAft>
              <a:buClr>
                <a:schemeClr val="dk1"/>
              </a:buClr>
              <a:buSzPct val="39285"/>
              <a:buFont typeface="Arial"/>
              <a:buNone/>
            </a:pPr>
            <a:r>
              <a:rPr lang="en-US"/>
              <a:t>Inicio: Definición de requerimientos, análisis de viabilidad.</a:t>
            </a:r>
            <a:endParaRPr/>
          </a:p>
          <a:p>
            <a:pPr indent="0" lvl="0" marL="0" rtl="0" algn="l">
              <a:spcBef>
                <a:spcPts val="1000"/>
              </a:spcBef>
              <a:spcAft>
                <a:spcPts val="0"/>
              </a:spcAft>
              <a:buClr>
                <a:schemeClr val="dk1"/>
              </a:buClr>
              <a:buSzPct val="39285"/>
              <a:buFont typeface="Arial"/>
              <a:buNone/>
            </a:pPr>
            <a:r>
              <a:t/>
            </a:r>
            <a:endParaRPr/>
          </a:p>
          <a:p>
            <a:pPr indent="0" lvl="0" marL="0" rtl="0" algn="l">
              <a:spcBef>
                <a:spcPts val="1000"/>
              </a:spcBef>
              <a:spcAft>
                <a:spcPts val="0"/>
              </a:spcAft>
              <a:buClr>
                <a:schemeClr val="dk1"/>
              </a:buClr>
              <a:buSzPct val="39285"/>
              <a:buFont typeface="Arial"/>
              <a:buNone/>
            </a:pPr>
            <a:r>
              <a:rPr lang="en-US"/>
              <a:t>Planificación: Creación de roadmap, asignación de tareas.</a:t>
            </a:r>
            <a:endParaRPr/>
          </a:p>
          <a:p>
            <a:pPr indent="0" lvl="0" marL="0" rtl="0" algn="l">
              <a:spcBef>
                <a:spcPts val="1000"/>
              </a:spcBef>
              <a:spcAft>
                <a:spcPts val="0"/>
              </a:spcAft>
              <a:buClr>
                <a:schemeClr val="dk1"/>
              </a:buClr>
              <a:buSzPct val="39285"/>
              <a:buFont typeface="Arial"/>
              <a:buNone/>
            </a:pPr>
            <a:r>
              <a:t/>
            </a:r>
            <a:endParaRPr/>
          </a:p>
          <a:p>
            <a:pPr indent="0" lvl="0" marL="0" rtl="0" algn="l">
              <a:spcBef>
                <a:spcPts val="1000"/>
              </a:spcBef>
              <a:spcAft>
                <a:spcPts val="0"/>
              </a:spcAft>
              <a:buClr>
                <a:schemeClr val="dk1"/>
              </a:buClr>
              <a:buSzPct val="39285"/>
              <a:buFont typeface="Arial"/>
              <a:buNone/>
            </a:pPr>
            <a:r>
              <a:rPr lang="en-US"/>
              <a:t>Diseño: Arquitectura del software, diseño de UI/UX.</a:t>
            </a:r>
            <a:endParaRPr/>
          </a:p>
          <a:p>
            <a:pPr indent="0" lvl="0" marL="0" rtl="0" algn="l">
              <a:spcBef>
                <a:spcPts val="1000"/>
              </a:spcBef>
              <a:spcAft>
                <a:spcPts val="0"/>
              </a:spcAft>
              <a:buClr>
                <a:schemeClr val="dk1"/>
              </a:buClr>
              <a:buSzPct val="39285"/>
              <a:buFont typeface="Arial"/>
              <a:buNone/>
            </a:pPr>
            <a:r>
              <a:t/>
            </a:r>
            <a:endParaRPr/>
          </a:p>
          <a:p>
            <a:pPr indent="0" lvl="0" marL="0" rtl="0" algn="l">
              <a:spcBef>
                <a:spcPts val="1000"/>
              </a:spcBef>
              <a:spcAft>
                <a:spcPts val="0"/>
              </a:spcAft>
              <a:buClr>
                <a:schemeClr val="dk1"/>
              </a:buClr>
              <a:buSzPct val="39285"/>
              <a:buFont typeface="Arial"/>
              <a:buNone/>
            </a:pPr>
            <a:r>
              <a:rPr lang="en-US"/>
              <a:t>Desarrollo: Implementación de funcionalidades.</a:t>
            </a:r>
            <a:endParaRPr/>
          </a:p>
          <a:p>
            <a:pPr indent="0" lvl="0" marL="0" rtl="0" algn="l">
              <a:spcBef>
                <a:spcPts val="1000"/>
              </a:spcBef>
              <a:spcAft>
                <a:spcPts val="0"/>
              </a:spcAft>
              <a:buClr>
                <a:schemeClr val="dk1"/>
              </a:buClr>
              <a:buSzPct val="39285"/>
              <a:buFont typeface="Arial"/>
              <a:buNone/>
            </a:pPr>
            <a:r>
              <a:t/>
            </a:r>
            <a:endParaRPr/>
          </a:p>
          <a:p>
            <a:pPr indent="0" lvl="0" marL="0" rtl="0" algn="l">
              <a:spcBef>
                <a:spcPts val="1000"/>
              </a:spcBef>
              <a:spcAft>
                <a:spcPts val="0"/>
              </a:spcAft>
              <a:buClr>
                <a:schemeClr val="dk1"/>
              </a:buClr>
              <a:buSzPct val="39285"/>
              <a:buFont typeface="Arial"/>
              <a:buNone/>
            </a:pPr>
            <a:r>
              <a:rPr lang="en-US"/>
              <a:t>Pruebas: Pruebas unitarias, integración y validación.</a:t>
            </a:r>
            <a:endParaRPr/>
          </a:p>
          <a:p>
            <a:pPr indent="0" lvl="0" marL="0" rtl="0" algn="l">
              <a:spcBef>
                <a:spcPts val="1000"/>
              </a:spcBef>
              <a:spcAft>
                <a:spcPts val="0"/>
              </a:spcAft>
              <a:buClr>
                <a:schemeClr val="dk1"/>
              </a:buClr>
              <a:buSzPct val="39285"/>
              <a:buFont typeface="Arial"/>
              <a:buNone/>
            </a:pPr>
            <a:r>
              <a:t/>
            </a:r>
            <a:endParaRPr/>
          </a:p>
          <a:p>
            <a:pPr indent="0" lvl="0" marL="0" rtl="0" algn="l">
              <a:spcBef>
                <a:spcPts val="1000"/>
              </a:spcBef>
              <a:spcAft>
                <a:spcPts val="0"/>
              </a:spcAft>
              <a:buClr>
                <a:schemeClr val="dk1"/>
              </a:buClr>
              <a:buSzPct val="39285"/>
              <a:buFont typeface="Arial"/>
              <a:buNone/>
            </a:pPr>
            <a:r>
              <a:rPr lang="en-US"/>
              <a:t>Despliegue: Implementación en producción y mantenimiento.</a:t>
            </a:r>
            <a:endParaRPr/>
          </a:p>
          <a:p>
            <a:pPr indent="0" lvl="0" marL="0" rtl="0" algn="l">
              <a:spcBef>
                <a:spcPts val="100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29"/>
          <p:cNvSpPr txBox="1"/>
          <p:nvPr>
            <p:ph type="title"/>
          </p:nvPr>
        </p:nvSpPr>
        <p:spPr>
          <a:xfrm>
            <a:off x="838200" y="365125"/>
            <a:ext cx="105156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3. Requerimientos: Funcionales</a:t>
            </a:r>
            <a:endParaRPr/>
          </a:p>
        </p:txBody>
      </p:sp>
      <p:sp>
        <p:nvSpPr>
          <p:cNvPr id="239" name="Google Shape;239;p29"/>
          <p:cNvSpPr txBox="1"/>
          <p:nvPr>
            <p:ph idx="1" type="body"/>
          </p:nvPr>
        </p:nvSpPr>
        <p:spPr>
          <a:xfrm>
            <a:off x="838199" y="1690815"/>
            <a:ext cx="10515600" cy="4232400"/>
          </a:xfrm>
          <a:prstGeom prst="rect">
            <a:avLst/>
          </a:prstGeom>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1100"/>
              <a:buFont typeface="Arial"/>
              <a:buNone/>
            </a:pPr>
            <a:r>
              <a:rPr lang="en-US" sz="1600"/>
              <a:t>REQF-1: El sistema debe permitir registrar, actualizar o eliminar información de los paquetes, </a:t>
            </a:r>
            <a:endParaRPr sz="1600"/>
          </a:p>
          <a:p>
            <a:pPr indent="0" lvl="0" marL="0" rtl="0" algn="l">
              <a:lnSpc>
                <a:spcPct val="90000"/>
              </a:lnSpc>
              <a:spcBef>
                <a:spcPts val="0"/>
              </a:spcBef>
              <a:spcAft>
                <a:spcPts val="0"/>
              </a:spcAft>
              <a:buClr>
                <a:schemeClr val="dk1"/>
              </a:buClr>
              <a:buSzPts val="1100"/>
              <a:buFont typeface="Arial"/>
              <a:buNone/>
            </a:pPr>
            <a:r>
              <a:rPr lang="en-US" sz="1600"/>
              <a:t>garantizando la validación de la información, así como la integridad de la misma.</a:t>
            </a:r>
            <a:endParaRPr sz="1600"/>
          </a:p>
          <a:p>
            <a:pPr indent="0" lvl="0" marL="0" rtl="0" algn="l">
              <a:lnSpc>
                <a:spcPct val="90000"/>
              </a:lnSpc>
              <a:spcBef>
                <a:spcPts val="0"/>
              </a:spcBef>
              <a:spcAft>
                <a:spcPts val="0"/>
              </a:spcAft>
              <a:buClr>
                <a:schemeClr val="dk1"/>
              </a:buClr>
              <a:buSzPts val="1100"/>
              <a:buFont typeface="Arial"/>
              <a:buNone/>
            </a:pPr>
            <a:r>
              <a:t/>
            </a:r>
            <a:endParaRPr sz="1600"/>
          </a:p>
          <a:p>
            <a:pPr indent="0" lvl="0" marL="0" rtl="0" algn="l">
              <a:lnSpc>
                <a:spcPct val="90000"/>
              </a:lnSpc>
              <a:spcBef>
                <a:spcPts val="0"/>
              </a:spcBef>
              <a:spcAft>
                <a:spcPts val="0"/>
              </a:spcAft>
              <a:buClr>
                <a:schemeClr val="dk1"/>
              </a:buClr>
              <a:buSzPts val="1100"/>
              <a:buFont typeface="Arial"/>
              <a:buNone/>
            </a:pPr>
            <a:r>
              <a:rPr lang="en-US" sz="1600"/>
              <a:t>REQF-2: El sistema debe clasificar automáticamente los paquetes en tres categorías: </a:t>
            </a:r>
            <a:endParaRPr sz="1600"/>
          </a:p>
          <a:p>
            <a:pPr indent="0" lvl="0" marL="0" rtl="0" algn="l">
              <a:lnSpc>
                <a:spcPct val="90000"/>
              </a:lnSpc>
              <a:spcBef>
                <a:spcPts val="0"/>
              </a:spcBef>
              <a:spcAft>
                <a:spcPts val="0"/>
              </a:spcAft>
              <a:buClr>
                <a:schemeClr val="dk1"/>
              </a:buClr>
              <a:buSzPts val="1100"/>
              <a:buFont typeface="Arial"/>
              <a:buNone/>
            </a:pPr>
            <a:r>
              <a:rPr lang="en-US" sz="1600"/>
              <a:t>básico, estándar y dimensionado</a:t>
            </a:r>
            <a:endParaRPr sz="1600"/>
          </a:p>
          <a:p>
            <a:pPr indent="0" lvl="0" marL="0" rtl="0" algn="l">
              <a:lnSpc>
                <a:spcPct val="90000"/>
              </a:lnSpc>
              <a:spcBef>
                <a:spcPts val="0"/>
              </a:spcBef>
              <a:spcAft>
                <a:spcPts val="0"/>
              </a:spcAft>
              <a:buClr>
                <a:schemeClr val="dk1"/>
              </a:buClr>
              <a:buSzPts val="1100"/>
              <a:buFont typeface="Arial"/>
              <a:buNone/>
            </a:pPr>
            <a:r>
              <a:t/>
            </a:r>
            <a:endParaRPr sz="1600"/>
          </a:p>
          <a:p>
            <a:pPr indent="0" lvl="0" marL="0" rtl="0" algn="l">
              <a:lnSpc>
                <a:spcPct val="90000"/>
              </a:lnSpc>
              <a:spcBef>
                <a:spcPts val="0"/>
              </a:spcBef>
              <a:spcAft>
                <a:spcPts val="0"/>
              </a:spcAft>
              <a:buClr>
                <a:schemeClr val="dk1"/>
              </a:buClr>
              <a:buSzPts val="1100"/>
              <a:buFont typeface="Arial"/>
              <a:buNone/>
            </a:pPr>
            <a:r>
              <a:rPr lang="en-US" sz="1600"/>
              <a:t>REQF-3: El sistema debe permitir la creación de envíos basados en paquetes previamente aprobados.Cada envío debe estar asociado a un destinatario con una dirección previamente verificada. Si la dirección no puede ser verificada, el sistema debe impedir la continuación del  proceso de envío y notificar al usuario</a:t>
            </a:r>
            <a:endParaRPr sz="1600"/>
          </a:p>
          <a:p>
            <a:pPr indent="0" lvl="0" marL="0" rtl="0" algn="l">
              <a:lnSpc>
                <a:spcPct val="90000"/>
              </a:lnSpc>
              <a:spcBef>
                <a:spcPts val="0"/>
              </a:spcBef>
              <a:spcAft>
                <a:spcPts val="0"/>
              </a:spcAft>
              <a:buClr>
                <a:schemeClr val="dk1"/>
              </a:buClr>
              <a:buSzPts val="1100"/>
              <a:buFont typeface="Arial"/>
              <a:buNone/>
            </a:pPr>
            <a:r>
              <a:t/>
            </a:r>
            <a:endParaRPr sz="1600"/>
          </a:p>
          <a:p>
            <a:pPr indent="0" lvl="0" marL="0" rtl="0" algn="l">
              <a:lnSpc>
                <a:spcPct val="90000"/>
              </a:lnSpc>
              <a:spcBef>
                <a:spcPts val="0"/>
              </a:spcBef>
              <a:spcAft>
                <a:spcPts val="0"/>
              </a:spcAft>
              <a:buClr>
                <a:schemeClr val="dk1"/>
              </a:buClr>
              <a:buSzPts val="1100"/>
              <a:buFont typeface="Arial"/>
              <a:buNone/>
            </a:pPr>
            <a:r>
              <a:rPr lang="en-US" sz="1600"/>
              <a:t>REQF-4: El sistema debe proporcionar información de trazabilidad, mostrando el historial de </a:t>
            </a:r>
            <a:endParaRPr sz="1600"/>
          </a:p>
          <a:p>
            <a:pPr indent="0" lvl="0" marL="0" rtl="0" algn="l">
              <a:lnSpc>
                <a:spcPct val="90000"/>
              </a:lnSpc>
              <a:spcBef>
                <a:spcPts val="0"/>
              </a:spcBef>
              <a:spcAft>
                <a:spcPts val="0"/>
              </a:spcAft>
              <a:buClr>
                <a:schemeClr val="dk1"/>
              </a:buClr>
              <a:buSzPts val="1100"/>
              <a:buFont typeface="Arial"/>
              <a:buNone/>
            </a:pPr>
            <a:r>
              <a:rPr lang="en-US" sz="1600"/>
              <a:t>movimientos del paquete, desde la recolección hasta la entrega, incluyendo fechas, ubicaciones y </a:t>
            </a:r>
            <a:endParaRPr sz="1600"/>
          </a:p>
          <a:p>
            <a:pPr indent="0" lvl="0" marL="0" rtl="0" algn="l">
              <a:lnSpc>
                <a:spcPct val="90000"/>
              </a:lnSpc>
              <a:spcBef>
                <a:spcPts val="0"/>
              </a:spcBef>
              <a:spcAft>
                <a:spcPts val="0"/>
              </a:spcAft>
              <a:buClr>
                <a:schemeClr val="dk1"/>
              </a:buClr>
              <a:buSzPts val="1100"/>
              <a:buFont typeface="Arial"/>
              <a:buNone/>
            </a:pPr>
            <a:r>
              <a:rPr lang="en-US" sz="1600"/>
              <a:t>responsables del manejo en cada etapa.</a:t>
            </a:r>
            <a:endParaRPr sz="1600"/>
          </a:p>
          <a:p>
            <a:pPr indent="0" lvl="0" marL="0" rtl="0" algn="l">
              <a:lnSpc>
                <a:spcPct val="90000"/>
              </a:lnSpc>
              <a:spcBef>
                <a:spcPts val="0"/>
              </a:spcBef>
              <a:spcAft>
                <a:spcPts val="0"/>
              </a:spcAft>
              <a:buClr>
                <a:schemeClr val="dk1"/>
              </a:buClr>
              <a:buSzPts val="1100"/>
              <a:buFont typeface="Arial"/>
              <a:buNone/>
            </a:pPr>
            <a:r>
              <a:t/>
            </a:r>
            <a:endParaRPr sz="1900"/>
          </a:p>
          <a:p>
            <a:pPr indent="0" lvl="0" marL="0" rtl="0" algn="l">
              <a:lnSpc>
                <a:spcPct val="90000"/>
              </a:lnSpc>
              <a:spcBef>
                <a:spcPts val="0"/>
              </a:spcBef>
              <a:spcAft>
                <a:spcPts val="0"/>
              </a:spcAft>
              <a:buClr>
                <a:schemeClr val="dk1"/>
              </a:buClr>
              <a:buSzPts val="1100"/>
              <a:buFont typeface="Arial"/>
              <a:buNone/>
            </a:pPr>
            <a:r>
              <a:rPr lang="en-US" sz="1600"/>
              <a:t>REQF-5:El sistema debe contar con múltiples métodos de pago seguros integrados en la plataforma.</a:t>
            </a:r>
            <a:endParaRPr sz="1600"/>
          </a:p>
          <a:p>
            <a:pPr indent="0" lvl="0" marL="0" rtl="0" algn="l">
              <a:lnSpc>
                <a:spcPct val="90000"/>
              </a:lnSpc>
              <a:spcBef>
                <a:spcPts val="0"/>
              </a:spcBef>
              <a:spcAft>
                <a:spcPts val="0"/>
              </a:spcAft>
              <a:buClr>
                <a:schemeClr val="dk1"/>
              </a:buClr>
              <a:buSzPts val="1100"/>
              <a:buFont typeface="Arial"/>
              <a:buNone/>
            </a:pPr>
            <a:r>
              <a:t/>
            </a:r>
            <a:endParaRPr sz="1600"/>
          </a:p>
          <a:p>
            <a:pPr indent="0" lvl="0" marL="0" rtl="0" algn="l">
              <a:lnSpc>
                <a:spcPct val="90000"/>
              </a:lnSpc>
              <a:spcBef>
                <a:spcPts val="0"/>
              </a:spcBef>
              <a:spcAft>
                <a:spcPts val="0"/>
              </a:spcAft>
              <a:buClr>
                <a:schemeClr val="dk1"/>
              </a:buClr>
              <a:buSzPts val="1100"/>
              <a:buFont typeface="Arial"/>
              <a:buNone/>
            </a:pPr>
            <a:r>
              <a:rPr lang="en-US" sz="1600"/>
              <a:t>REQF-6: El sistema debe generar facturas basadas en los servicios de envío utilizados.</a:t>
            </a:r>
            <a:endParaRPr sz="1600"/>
          </a:p>
          <a:p>
            <a:pPr indent="0" lvl="0" marL="0" rtl="0" algn="l">
              <a:lnSpc>
                <a:spcPct val="90000"/>
              </a:lnSpc>
              <a:spcBef>
                <a:spcPts val="0"/>
              </a:spcBef>
              <a:spcAft>
                <a:spcPts val="0"/>
              </a:spcAft>
              <a:buClr>
                <a:schemeClr val="dk1"/>
              </a:buClr>
              <a:buSzPts val="1100"/>
              <a:buFont typeface="Arial"/>
              <a:buNone/>
            </a:pPr>
            <a:r>
              <a:t/>
            </a:r>
            <a:endParaRPr sz="1600"/>
          </a:p>
          <a:p>
            <a:pPr indent="0" lvl="0" marL="0" rtl="0" algn="l">
              <a:lnSpc>
                <a:spcPct val="90000"/>
              </a:lnSpc>
              <a:spcBef>
                <a:spcPts val="0"/>
              </a:spcBef>
              <a:spcAft>
                <a:spcPts val="0"/>
              </a:spcAft>
              <a:buClr>
                <a:schemeClr val="dk1"/>
              </a:buClr>
              <a:buSzPts val="1100"/>
              <a:buFont typeface="Arial"/>
              <a:buNone/>
            </a:pPr>
            <a:r>
              <a:rPr lang="en-US" sz="1600"/>
              <a:t>REQF-7: El sistema debe permitir la búsqueda y filtrado de envíos y paquetes por </a:t>
            </a:r>
            <a:endParaRPr sz="1600"/>
          </a:p>
          <a:p>
            <a:pPr indent="0" lvl="0" marL="0" rtl="0" algn="l">
              <a:lnSpc>
                <a:spcPct val="90000"/>
              </a:lnSpc>
              <a:spcBef>
                <a:spcPts val="0"/>
              </a:spcBef>
              <a:spcAft>
                <a:spcPts val="0"/>
              </a:spcAft>
              <a:buClr>
                <a:schemeClr val="dk1"/>
              </a:buClr>
              <a:buSzPts val="1100"/>
              <a:buFont typeface="Arial"/>
              <a:buNone/>
            </a:pPr>
            <a:r>
              <a:rPr lang="en-US" sz="1600"/>
              <a:t>criterios como fecha de envío, estado del paquete y destinatario.</a:t>
            </a:r>
            <a:endParaRPr sz="1600"/>
          </a:p>
          <a:p>
            <a:pPr indent="0" lvl="0" marL="0" rtl="0" algn="l">
              <a:lnSpc>
                <a:spcPct val="80000"/>
              </a:lnSpc>
              <a:spcBef>
                <a:spcPts val="100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30"/>
          <p:cNvSpPr txBox="1"/>
          <p:nvPr>
            <p:ph type="title"/>
          </p:nvPr>
        </p:nvSpPr>
        <p:spPr>
          <a:xfrm>
            <a:off x="838200" y="365125"/>
            <a:ext cx="105156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3. Requerimientos: </a:t>
            </a:r>
            <a:r>
              <a:rPr lang="en-US"/>
              <a:t>No Funcionales</a:t>
            </a:r>
            <a:endParaRPr/>
          </a:p>
        </p:txBody>
      </p:sp>
      <p:sp>
        <p:nvSpPr>
          <p:cNvPr id="245" name="Google Shape;245;p30"/>
          <p:cNvSpPr txBox="1"/>
          <p:nvPr>
            <p:ph idx="1" type="body"/>
          </p:nvPr>
        </p:nvSpPr>
        <p:spPr>
          <a:xfrm>
            <a:off x="838199" y="1946365"/>
            <a:ext cx="10515600" cy="4232400"/>
          </a:xfrm>
          <a:prstGeom prst="rect">
            <a:avLst/>
          </a:prstGeom>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dk1"/>
              </a:buClr>
              <a:buSzPts val="1100"/>
              <a:buFont typeface="Arial"/>
              <a:buNone/>
            </a:pPr>
            <a:r>
              <a:rPr lang="en-US" sz="1900"/>
              <a:t>REQNF-1: El sistema no debe tardar más de 10 segundos al momento de realizar consultas de </a:t>
            </a:r>
            <a:endParaRPr sz="1900"/>
          </a:p>
          <a:p>
            <a:pPr indent="0" lvl="0" marL="0" rtl="0" algn="l">
              <a:lnSpc>
                <a:spcPct val="100000"/>
              </a:lnSpc>
              <a:spcBef>
                <a:spcPts val="0"/>
              </a:spcBef>
              <a:spcAft>
                <a:spcPts val="0"/>
              </a:spcAft>
              <a:buClr>
                <a:schemeClr val="dk1"/>
              </a:buClr>
              <a:buSzPts val="1100"/>
              <a:buFont typeface="Arial"/>
              <a:buNone/>
            </a:pPr>
            <a:r>
              <a:rPr lang="en-US" sz="1900"/>
              <a:t>información de envíos basados en sus diversos criterios.</a:t>
            </a:r>
            <a:endParaRPr sz="1900"/>
          </a:p>
          <a:p>
            <a:pPr indent="0" lvl="0" marL="0" rtl="0" algn="l">
              <a:lnSpc>
                <a:spcPct val="100000"/>
              </a:lnSpc>
              <a:spcBef>
                <a:spcPts val="0"/>
              </a:spcBef>
              <a:spcAft>
                <a:spcPts val="0"/>
              </a:spcAft>
              <a:buClr>
                <a:schemeClr val="dk1"/>
              </a:buClr>
              <a:buSzPts val="1100"/>
              <a:buFont typeface="Arial"/>
              <a:buNone/>
            </a:pPr>
            <a:r>
              <a:t/>
            </a:r>
            <a:endParaRPr sz="1900"/>
          </a:p>
          <a:p>
            <a:pPr indent="0" lvl="0" marL="0" rtl="0" algn="l">
              <a:lnSpc>
                <a:spcPct val="100000"/>
              </a:lnSpc>
              <a:spcBef>
                <a:spcPts val="0"/>
              </a:spcBef>
              <a:spcAft>
                <a:spcPts val="0"/>
              </a:spcAft>
              <a:buClr>
                <a:schemeClr val="dk1"/>
              </a:buClr>
              <a:buSzPts val="1100"/>
              <a:buFont typeface="Arial"/>
              <a:buNone/>
            </a:pPr>
            <a:r>
              <a:rPr lang="en-US" sz="1900"/>
              <a:t>REQNF-2: El sistema debe implementar mensajes de ayuda y validaciones para guiar al usuario </a:t>
            </a:r>
            <a:endParaRPr sz="1900"/>
          </a:p>
          <a:p>
            <a:pPr indent="0" lvl="0" marL="0" rtl="0" algn="l">
              <a:lnSpc>
                <a:spcPct val="100000"/>
              </a:lnSpc>
              <a:spcBef>
                <a:spcPts val="0"/>
              </a:spcBef>
              <a:spcAft>
                <a:spcPts val="0"/>
              </a:spcAft>
              <a:buClr>
                <a:schemeClr val="dk1"/>
              </a:buClr>
              <a:buSzPts val="1100"/>
              <a:buFont typeface="Arial"/>
              <a:buNone/>
            </a:pPr>
            <a:r>
              <a:rPr lang="en-US" sz="1900"/>
              <a:t>durante la ejecución del programa.</a:t>
            </a:r>
            <a:endParaRPr sz="1900"/>
          </a:p>
          <a:p>
            <a:pPr indent="0" lvl="0" marL="0" rtl="0" algn="l">
              <a:lnSpc>
                <a:spcPct val="100000"/>
              </a:lnSpc>
              <a:spcBef>
                <a:spcPts val="0"/>
              </a:spcBef>
              <a:spcAft>
                <a:spcPts val="0"/>
              </a:spcAft>
              <a:buClr>
                <a:schemeClr val="dk1"/>
              </a:buClr>
              <a:buSzPts val="1100"/>
              <a:buFont typeface="Arial"/>
              <a:buNone/>
            </a:pPr>
            <a:r>
              <a:t/>
            </a:r>
            <a:endParaRPr sz="1900"/>
          </a:p>
          <a:p>
            <a:pPr indent="0" lvl="0" marL="0" rtl="0" algn="l">
              <a:lnSpc>
                <a:spcPct val="100000"/>
              </a:lnSpc>
              <a:spcBef>
                <a:spcPts val="0"/>
              </a:spcBef>
              <a:spcAft>
                <a:spcPts val="0"/>
              </a:spcAft>
              <a:buClr>
                <a:schemeClr val="dk1"/>
              </a:buClr>
              <a:buSzPts val="1100"/>
              <a:buFont typeface="Arial"/>
              <a:buNone/>
            </a:pPr>
            <a:r>
              <a:rPr lang="en-US" sz="1900"/>
              <a:t>REQNF-3: El sistema debe optimizar su flujo de datos para minimizar el uso innecesario de memoria.Esto implica liberar datos obsoletos o innecesarios una vez completados los procesos que los requieran, evitando el almacenamiento innecesario en memoria y mejorando la eficiencia general</a:t>
            </a:r>
            <a:endParaRPr sz="1900"/>
          </a:p>
          <a:p>
            <a:pPr indent="0" lvl="0" marL="0" rtl="0" algn="l">
              <a:lnSpc>
                <a:spcPct val="100000"/>
              </a:lnSpc>
              <a:spcBef>
                <a:spcPts val="0"/>
              </a:spcBef>
              <a:spcAft>
                <a:spcPts val="0"/>
              </a:spcAft>
              <a:buNone/>
            </a:pPr>
            <a:r>
              <a:rPr lang="en-US" sz="1900"/>
              <a:t>del sistema.</a:t>
            </a:r>
            <a:endParaRPr sz="1900"/>
          </a:p>
          <a:p>
            <a:pPr indent="0" lvl="0" marL="0" rtl="0" algn="l">
              <a:lnSpc>
                <a:spcPct val="100000"/>
              </a:lnSpc>
              <a:spcBef>
                <a:spcPts val="0"/>
              </a:spcBef>
              <a:spcAft>
                <a:spcPts val="0"/>
              </a:spcAft>
              <a:buNone/>
            </a:pPr>
            <a:r>
              <a:t/>
            </a:r>
            <a:endParaRPr sz="1900">
              <a:latin typeface="Times"/>
              <a:ea typeface="Times"/>
              <a:cs typeface="Times"/>
              <a:sym typeface="Times"/>
            </a:endParaRPr>
          </a:p>
          <a:p>
            <a:pPr indent="0" lvl="0" marL="0" rtl="0" algn="l">
              <a:lnSpc>
                <a:spcPct val="100000"/>
              </a:lnSpc>
              <a:spcBef>
                <a:spcPts val="0"/>
              </a:spcBef>
              <a:spcAft>
                <a:spcPts val="0"/>
              </a:spcAft>
              <a:buClr>
                <a:schemeClr val="dk1"/>
              </a:buClr>
              <a:buSzPts val="1100"/>
              <a:buFont typeface="Arial"/>
              <a:buNone/>
            </a:pPr>
            <a:r>
              <a:t/>
            </a:r>
            <a:endParaRPr sz="1900">
              <a:latin typeface="Times"/>
              <a:ea typeface="Times"/>
              <a:cs typeface="Times"/>
              <a:sym typeface="Time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31"/>
          <p:cNvSpPr txBox="1"/>
          <p:nvPr>
            <p:ph type="title"/>
          </p:nvPr>
        </p:nvSpPr>
        <p:spPr>
          <a:xfrm>
            <a:off x="838200" y="365125"/>
            <a:ext cx="105156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3. Requerimientos: Sistemas</a:t>
            </a:r>
            <a:endParaRPr/>
          </a:p>
        </p:txBody>
      </p:sp>
      <p:sp>
        <p:nvSpPr>
          <p:cNvPr id="251" name="Google Shape;251;p31"/>
          <p:cNvSpPr txBox="1"/>
          <p:nvPr>
            <p:ph idx="1" type="body"/>
          </p:nvPr>
        </p:nvSpPr>
        <p:spPr>
          <a:xfrm>
            <a:off x="838199" y="1932215"/>
            <a:ext cx="10515600" cy="4232400"/>
          </a:xfrm>
          <a:prstGeom prst="rect">
            <a:avLst/>
          </a:prstGeom>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dk1"/>
              </a:buClr>
              <a:buSzPts val="1100"/>
              <a:buFont typeface="Arial"/>
              <a:buNone/>
            </a:pPr>
            <a:r>
              <a:rPr lang="en-US" sz="2000"/>
              <a:t>REQS-1: El sistema debe ser desarrollado como una aplicación web responsiva</a:t>
            </a:r>
            <a:endParaRPr sz="2000"/>
          </a:p>
          <a:p>
            <a:pPr indent="0" lvl="0" marL="0" rtl="0" algn="l">
              <a:lnSpc>
                <a:spcPct val="100000"/>
              </a:lnSpc>
              <a:spcBef>
                <a:spcPts val="0"/>
              </a:spcBef>
              <a:spcAft>
                <a:spcPts val="0"/>
              </a:spcAft>
              <a:buClr>
                <a:schemeClr val="dk1"/>
              </a:buClr>
              <a:buSzPts val="1100"/>
              <a:buFont typeface="Arial"/>
              <a:buNone/>
            </a:pPr>
            <a:r>
              <a:t/>
            </a:r>
            <a:endParaRPr sz="2000"/>
          </a:p>
          <a:p>
            <a:pPr indent="0" lvl="0" marL="0" rtl="0" algn="l">
              <a:lnSpc>
                <a:spcPct val="100000"/>
              </a:lnSpc>
              <a:spcBef>
                <a:spcPts val="0"/>
              </a:spcBef>
              <a:spcAft>
                <a:spcPts val="0"/>
              </a:spcAft>
              <a:buClr>
                <a:schemeClr val="dk1"/>
              </a:buClr>
              <a:buSzPts val="1100"/>
              <a:buFont typeface="Arial"/>
              <a:buNone/>
            </a:pPr>
            <a:r>
              <a:rPr lang="en-US" sz="2000"/>
              <a:t>REQS-2: El sistema debe almacenarse en la nube</a:t>
            </a:r>
            <a:endParaRPr sz="2000"/>
          </a:p>
          <a:p>
            <a:pPr indent="0" lvl="0" marL="0" rtl="0" algn="l">
              <a:lnSpc>
                <a:spcPct val="100000"/>
              </a:lnSpc>
              <a:spcBef>
                <a:spcPts val="0"/>
              </a:spcBef>
              <a:spcAft>
                <a:spcPts val="0"/>
              </a:spcAft>
              <a:buClr>
                <a:schemeClr val="dk1"/>
              </a:buClr>
              <a:buSzPts val="1100"/>
              <a:buFont typeface="Arial"/>
              <a:buNone/>
            </a:pPr>
            <a:r>
              <a:t/>
            </a:r>
            <a:endParaRPr sz="2000"/>
          </a:p>
          <a:p>
            <a:pPr indent="0" lvl="0" marL="0" rtl="0" algn="l">
              <a:lnSpc>
                <a:spcPct val="100000"/>
              </a:lnSpc>
              <a:spcBef>
                <a:spcPts val="0"/>
              </a:spcBef>
              <a:spcAft>
                <a:spcPts val="0"/>
              </a:spcAft>
              <a:buClr>
                <a:schemeClr val="dk1"/>
              </a:buClr>
              <a:buSzPts val="1100"/>
              <a:buFont typeface="Arial"/>
              <a:buNone/>
            </a:pPr>
            <a:r>
              <a:rPr lang="en-US" sz="2000"/>
              <a:t>REQS-3: El sistema debe ser desarrollado con POO</a:t>
            </a:r>
            <a:endParaRPr sz="2000"/>
          </a:p>
          <a:p>
            <a:pPr indent="0" lvl="0" marL="0" rtl="0" algn="l">
              <a:spcBef>
                <a:spcPts val="100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32"/>
          <p:cNvSpPr txBox="1"/>
          <p:nvPr>
            <p:ph type="title"/>
          </p:nvPr>
        </p:nvSpPr>
        <p:spPr>
          <a:xfrm>
            <a:off x="838200" y="365125"/>
            <a:ext cx="105156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3. Requerimientos: Usuario</a:t>
            </a:r>
            <a:endParaRPr/>
          </a:p>
        </p:txBody>
      </p:sp>
      <p:sp>
        <p:nvSpPr>
          <p:cNvPr id="257" name="Google Shape;257;p32"/>
          <p:cNvSpPr txBox="1"/>
          <p:nvPr>
            <p:ph idx="1" type="body"/>
          </p:nvPr>
        </p:nvSpPr>
        <p:spPr>
          <a:xfrm>
            <a:off x="838199" y="1946365"/>
            <a:ext cx="10515600" cy="4232400"/>
          </a:xfrm>
          <a:prstGeom prst="rect">
            <a:avLst/>
          </a:prstGeom>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dk1"/>
              </a:buClr>
              <a:buSzPts val="1100"/>
              <a:buFont typeface="Arial"/>
              <a:buNone/>
            </a:pPr>
            <a:r>
              <a:rPr lang="en-US" sz="1900"/>
              <a:t>REQU-1: El sistema debe permitir que los Clientes realicen las siguientes acciones:</a:t>
            </a:r>
            <a:endParaRPr sz="1900"/>
          </a:p>
          <a:p>
            <a:pPr indent="-349250" lvl="0" marL="457200" rtl="0" algn="l">
              <a:lnSpc>
                <a:spcPct val="100000"/>
              </a:lnSpc>
              <a:spcBef>
                <a:spcPts val="0"/>
              </a:spcBef>
              <a:spcAft>
                <a:spcPts val="0"/>
              </a:spcAft>
              <a:buSzPts val="1900"/>
              <a:buFont typeface="Calibri"/>
              <a:buChar char="●"/>
            </a:pPr>
            <a:r>
              <a:rPr lang="en-US" sz="1900"/>
              <a:t>Registrar paquetes. (Crear, Eliminar, Editar)</a:t>
            </a:r>
            <a:endParaRPr sz="1900"/>
          </a:p>
          <a:p>
            <a:pPr indent="-349250" lvl="0" marL="457200" rtl="0" algn="l">
              <a:lnSpc>
                <a:spcPct val="100000"/>
              </a:lnSpc>
              <a:spcBef>
                <a:spcPts val="0"/>
              </a:spcBef>
              <a:spcAft>
                <a:spcPts val="0"/>
              </a:spcAft>
              <a:buSzPts val="1900"/>
              <a:buFont typeface="Calibri"/>
              <a:buChar char="●"/>
            </a:pPr>
            <a:r>
              <a:rPr lang="en-US" sz="1900"/>
              <a:t>Buscar y filtrar paquetes.</a:t>
            </a:r>
            <a:endParaRPr sz="1900"/>
          </a:p>
          <a:p>
            <a:pPr indent="-349250" lvl="0" marL="457200" rtl="0" algn="l">
              <a:lnSpc>
                <a:spcPct val="100000"/>
              </a:lnSpc>
              <a:spcBef>
                <a:spcPts val="0"/>
              </a:spcBef>
              <a:spcAft>
                <a:spcPts val="0"/>
              </a:spcAft>
              <a:buSzPts val="1900"/>
              <a:buFont typeface="Calibri"/>
              <a:buChar char="●"/>
            </a:pPr>
            <a:r>
              <a:rPr lang="en-US" sz="1900"/>
              <a:t>Crear envíos.</a:t>
            </a:r>
            <a:endParaRPr sz="1900"/>
          </a:p>
          <a:p>
            <a:pPr indent="-349250" lvl="0" marL="457200" rtl="0" algn="l">
              <a:lnSpc>
                <a:spcPct val="100000"/>
              </a:lnSpc>
              <a:spcBef>
                <a:spcPts val="0"/>
              </a:spcBef>
              <a:spcAft>
                <a:spcPts val="0"/>
              </a:spcAft>
              <a:buSzPts val="1900"/>
              <a:buFont typeface="Calibri"/>
              <a:buChar char="●"/>
            </a:pPr>
            <a:r>
              <a:rPr lang="en-US" sz="1900"/>
              <a:t>Generar facturas y procesar pagos.</a:t>
            </a:r>
            <a:endParaRPr sz="1900"/>
          </a:p>
          <a:p>
            <a:pPr indent="0" lvl="0" marL="0" rtl="0" algn="l">
              <a:lnSpc>
                <a:spcPct val="100000"/>
              </a:lnSpc>
              <a:spcBef>
                <a:spcPts val="0"/>
              </a:spcBef>
              <a:spcAft>
                <a:spcPts val="0"/>
              </a:spcAft>
              <a:buClr>
                <a:schemeClr val="dk1"/>
              </a:buClr>
              <a:buSzPts val="1100"/>
              <a:buFont typeface="Arial"/>
              <a:buNone/>
            </a:pPr>
            <a:r>
              <a:t/>
            </a:r>
            <a:endParaRPr sz="1900">
              <a:latin typeface="Times New Roman"/>
              <a:ea typeface="Times New Roman"/>
              <a:cs typeface="Times New Roman"/>
              <a:sym typeface="Times New Roman"/>
            </a:endParaRPr>
          </a:p>
          <a:p>
            <a:pPr indent="0" lvl="0" marL="0" rtl="0" algn="l">
              <a:spcBef>
                <a:spcPts val="100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33"/>
          <p:cNvSpPr txBox="1"/>
          <p:nvPr>
            <p:ph type="title"/>
          </p:nvPr>
        </p:nvSpPr>
        <p:spPr>
          <a:xfrm>
            <a:off x="838200" y="365125"/>
            <a:ext cx="105156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4. Arquitectura y Tecnologías</a:t>
            </a:r>
            <a:endParaRPr/>
          </a:p>
        </p:txBody>
      </p:sp>
      <p:sp>
        <p:nvSpPr>
          <p:cNvPr id="263" name="Google Shape;263;p33"/>
          <p:cNvSpPr txBox="1"/>
          <p:nvPr>
            <p:ph idx="1" type="body"/>
          </p:nvPr>
        </p:nvSpPr>
        <p:spPr>
          <a:xfrm>
            <a:off x="838199" y="1946365"/>
            <a:ext cx="10515600" cy="42324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rPr lang="en-US" sz="2000"/>
              <a:t>Para el desarrollo se </a:t>
            </a:r>
            <a:r>
              <a:rPr lang="en-US" sz="2000"/>
              <a:t>usó</a:t>
            </a:r>
            <a:r>
              <a:rPr lang="en-US" sz="2000"/>
              <a:t> una arquitectura orientada a objetos como lo especifican los requerimientos, el lenguaje de </a:t>
            </a:r>
            <a:r>
              <a:rPr lang="en-US" sz="2000"/>
              <a:t>programación</a:t>
            </a:r>
            <a:r>
              <a:rPr lang="en-US" sz="2000"/>
              <a:t> Python y Docker para la </a:t>
            </a:r>
            <a:r>
              <a:rPr lang="en-US" sz="2000"/>
              <a:t>gestión</a:t>
            </a:r>
            <a:r>
              <a:rPr lang="en-US" sz="2000"/>
              <a:t> de contenedores, para la </a:t>
            </a:r>
            <a:r>
              <a:rPr lang="en-US" sz="2000"/>
              <a:t>creación</a:t>
            </a:r>
            <a:r>
              <a:rPr lang="en-US" sz="2000"/>
              <a:t> del diagrama de clases de uso yEd y para el UML se uso LucidChart</a:t>
            </a:r>
            <a:endParaRPr sz="2000"/>
          </a:p>
        </p:txBody>
      </p:sp>
      <p:pic>
        <p:nvPicPr>
          <p:cNvPr id="264" name="Google Shape;264;p33"/>
          <p:cNvPicPr preferRelativeResize="0"/>
          <p:nvPr/>
        </p:nvPicPr>
        <p:blipFill>
          <a:blip r:embed="rId3">
            <a:alphaModFix/>
          </a:blip>
          <a:stretch>
            <a:fillRect/>
          </a:stretch>
        </p:blipFill>
        <p:spPr>
          <a:xfrm>
            <a:off x="10155500" y="538425"/>
            <a:ext cx="1198300" cy="1217325"/>
          </a:xfrm>
          <a:prstGeom prst="rect">
            <a:avLst/>
          </a:prstGeom>
          <a:noFill/>
          <a:ln>
            <a:noFill/>
          </a:ln>
        </p:spPr>
      </p:pic>
      <p:pic>
        <p:nvPicPr>
          <p:cNvPr id="265" name="Google Shape;265;p33"/>
          <p:cNvPicPr preferRelativeResize="0"/>
          <p:nvPr/>
        </p:nvPicPr>
        <p:blipFill>
          <a:blip r:embed="rId4">
            <a:alphaModFix/>
          </a:blip>
          <a:stretch>
            <a:fillRect/>
          </a:stretch>
        </p:blipFill>
        <p:spPr>
          <a:xfrm>
            <a:off x="838188" y="3796175"/>
            <a:ext cx="3743325" cy="2228850"/>
          </a:xfrm>
          <a:prstGeom prst="rect">
            <a:avLst/>
          </a:prstGeom>
          <a:noFill/>
          <a:ln>
            <a:noFill/>
          </a:ln>
        </p:spPr>
      </p:pic>
      <p:pic>
        <p:nvPicPr>
          <p:cNvPr id="266" name="Google Shape;266;p33"/>
          <p:cNvPicPr preferRelativeResize="0"/>
          <p:nvPr/>
        </p:nvPicPr>
        <p:blipFill>
          <a:blip r:embed="rId5">
            <a:alphaModFix/>
          </a:blip>
          <a:stretch>
            <a:fillRect/>
          </a:stretch>
        </p:blipFill>
        <p:spPr>
          <a:xfrm>
            <a:off x="5934275" y="3796175"/>
            <a:ext cx="3943350" cy="12668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34"/>
          <p:cNvSpPr txBox="1"/>
          <p:nvPr>
            <p:ph type="title"/>
          </p:nvPr>
        </p:nvSpPr>
        <p:spPr>
          <a:xfrm>
            <a:off x="838200" y="365125"/>
            <a:ext cx="105156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5. Equipo de Trabajo</a:t>
            </a:r>
            <a:endParaRPr/>
          </a:p>
        </p:txBody>
      </p:sp>
      <p:sp>
        <p:nvSpPr>
          <p:cNvPr id="272" name="Google Shape;272;p34"/>
          <p:cNvSpPr txBox="1"/>
          <p:nvPr>
            <p:ph idx="1" type="body"/>
          </p:nvPr>
        </p:nvSpPr>
        <p:spPr>
          <a:xfrm>
            <a:off x="838199" y="1946365"/>
            <a:ext cx="10515600" cy="4232400"/>
          </a:xfrm>
          <a:prstGeom prst="rect">
            <a:avLst/>
          </a:prstGeom>
        </p:spPr>
        <p:txBody>
          <a:bodyPr anchorCtr="0" anchor="t" bIns="45700" lIns="91425" spcFirstLastPara="1" rIns="91425" wrap="square" tIns="45700">
            <a:normAutofit/>
          </a:bodyPr>
          <a:lstStyle/>
          <a:p>
            <a:pPr indent="0" lvl="0" marL="0" rtl="0" algn="l">
              <a:lnSpc>
                <a:spcPct val="70000"/>
              </a:lnSpc>
              <a:spcBef>
                <a:spcPts val="1000"/>
              </a:spcBef>
              <a:spcAft>
                <a:spcPts val="0"/>
              </a:spcAft>
              <a:buSzPts val="1018"/>
              <a:buNone/>
            </a:pPr>
            <a:r>
              <a:rPr lang="en-US" sz="1990"/>
              <a:t>DevOps: Se encargaron de planificar y crear los archivos que contienen el software en el que se basa todo el proyecto, en el proceso de </a:t>
            </a:r>
            <a:r>
              <a:rPr lang="en-US" sz="1990"/>
              <a:t>planeación, se crearon diagramas de clases y uml para una mejor comprensión del software. (Andres Rubiano y Alejandro Steinman)</a:t>
            </a:r>
            <a:endParaRPr sz="1990"/>
          </a:p>
          <a:p>
            <a:pPr indent="0" lvl="0" marL="0" rtl="0" algn="l">
              <a:lnSpc>
                <a:spcPct val="70000"/>
              </a:lnSpc>
              <a:spcBef>
                <a:spcPts val="1000"/>
              </a:spcBef>
              <a:spcAft>
                <a:spcPts val="0"/>
              </a:spcAft>
              <a:buSzPts val="1018"/>
              <a:buNone/>
            </a:pPr>
            <a:r>
              <a:t/>
            </a:r>
            <a:endParaRPr sz="1990"/>
          </a:p>
          <a:p>
            <a:pPr indent="0" lvl="0" marL="0" rtl="0" algn="l">
              <a:lnSpc>
                <a:spcPct val="70000"/>
              </a:lnSpc>
              <a:spcBef>
                <a:spcPts val="1000"/>
              </a:spcBef>
              <a:spcAft>
                <a:spcPts val="0"/>
              </a:spcAft>
              <a:buSzPts val="1018"/>
              <a:buNone/>
            </a:pPr>
            <a:r>
              <a:rPr lang="en-US" sz="1990"/>
              <a:t>CL/CD: Se encargó principalmente de la integración de docker para la portabilidad del software. (Amauri</a:t>
            </a:r>
            <a:r>
              <a:rPr lang="en-US" sz="1990"/>
              <a:t> Bula)</a:t>
            </a:r>
            <a:endParaRPr sz="1990"/>
          </a:p>
          <a:p>
            <a:pPr indent="0" lvl="0" marL="0" rtl="0" algn="l">
              <a:lnSpc>
                <a:spcPct val="70000"/>
              </a:lnSpc>
              <a:spcBef>
                <a:spcPts val="1000"/>
              </a:spcBef>
              <a:spcAft>
                <a:spcPts val="0"/>
              </a:spcAft>
              <a:buSzPts val="1018"/>
              <a:buNone/>
            </a:pPr>
            <a:r>
              <a:t/>
            </a:r>
            <a:endParaRPr sz="1990"/>
          </a:p>
          <a:p>
            <a:pPr indent="0" lvl="0" marL="0" rtl="0" algn="l">
              <a:lnSpc>
                <a:spcPct val="70000"/>
              </a:lnSpc>
              <a:spcBef>
                <a:spcPts val="1000"/>
              </a:spcBef>
              <a:spcAft>
                <a:spcPts val="0"/>
              </a:spcAft>
              <a:buSzPts val="1018"/>
              <a:buNone/>
            </a:pPr>
            <a:r>
              <a:rPr lang="en-US" sz="1990"/>
              <a:t>Controlador de Calidad: Su trabajo fue, junto a la herramienta de SonarQube, ver que el </a:t>
            </a:r>
            <a:r>
              <a:rPr lang="en-US" sz="1990"/>
              <a:t>código</a:t>
            </a:r>
            <a:r>
              <a:rPr lang="en-US" sz="1990"/>
              <a:t> cumpliera con las normas establecidas como condiciones de </a:t>
            </a:r>
            <a:r>
              <a:rPr lang="en-US" sz="1990"/>
              <a:t>programación</a:t>
            </a:r>
            <a:r>
              <a:rPr lang="en-US" sz="1990"/>
              <a:t> (principios SOLID), y </a:t>
            </a:r>
            <a:r>
              <a:rPr lang="en-US" sz="1990"/>
              <a:t>también</a:t>
            </a:r>
            <a:r>
              <a:rPr lang="en-US" sz="1990"/>
              <a:t> crear UnitTest para reafirmar la calidad del </a:t>
            </a:r>
            <a:r>
              <a:rPr lang="en-US" sz="1990"/>
              <a:t>código</a:t>
            </a:r>
            <a:r>
              <a:rPr lang="en-US" sz="1990"/>
              <a:t> y sus validaciones. (Mario Julio)</a:t>
            </a:r>
            <a:endParaRPr sz="1990"/>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